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308" r:id="rId4"/>
    <p:sldId id="297" r:id="rId5"/>
    <p:sldId id="309" r:id="rId6"/>
    <p:sldId id="271" r:id="rId7"/>
    <p:sldId id="296" r:id="rId8"/>
    <p:sldId id="299" r:id="rId9"/>
    <p:sldId id="310" r:id="rId10"/>
    <p:sldId id="313" r:id="rId11"/>
    <p:sldId id="311" r:id="rId12"/>
    <p:sldId id="312" r:id="rId13"/>
    <p:sldId id="293" r:id="rId14"/>
    <p:sldId id="314" r:id="rId15"/>
    <p:sldId id="315" r:id="rId16"/>
    <p:sldId id="317" r:id="rId17"/>
    <p:sldId id="298" r:id="rId18"/>
    <p:sldId id="318" r:id="rId19"/>
    <p:sldId id="316" r:id="rId20"/>
    <p:sldId id="301" r:id="rId21"/>
    <p:sldId id="319" r:id="rId22"/>
    <p:sldId id="302" r:id="rId23"/>
    <p:sldId id="320" r:id="rId24"/>
    <p:sldId id="321" r:id="rId25"/>
    <p:sldId id="322" r:id="rId26"/>
    <p:sldId id="294" r:id="rId27"/>
    <p:sldId id="295" r:id="rId28"/>
    <p:sldId id="270" r:id="rId29"/>
    <p:sldId id="25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3F4652"/>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712" autoAdjust="0"/>
  </p:normalViewPr>
  <p:slideViewPr>
    <p:cSldViewPr snapToGrid="0" snapToObjects="1">
      <p:cViewPr varScale="1">
        <p:scale>
          <a:sx n="78" d="100"/>
          <a:sy n="78" d="100"/>
        </p:scale>
        <p:origin x="1517" y="96"/>
      </p:cViewPr>
      <p:guideLst>
        <p:guide orient="horz" pos="2160"/>
        <p:guide pos="2880"/>
      </p:guideLst>
    </p:cSldViewPr>
  </p:slideViewPr>
  <p:outlineViewPr>
    <p:cViewPr>
      <p:scale>
        <a:sx n="33" d="100"/>
        <a:sy n="33" d="100"/>
      </p:scale>
      <p:origin x="0" y="-5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179AA-DC7D-424A-8D6C-62C27E3DB1ED}"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pt-PT"/>
        </a:p>
      </dgm:t>
    </dgm:pt>
    <dgm:pt modelId="{EF819F52-71EB-4268-A7A2-A6AA839EBC6A}">
      <dgm:prSet phldrT="[Texto]" custT="1"/>
      <dgm:spPr/>
      <dgm:t>
        <a:bodyPr/>
        <a:lstStyle/>
        <a:p>
          <a:r>
            <a:rPr lang="ro-RO" sz="1400" b="1" noProof="0" dirty="0">
              <a:latin typeface="+mn-lt"/>
            </a:rPr>
            <a:t>Știu cine vreau să fiu</a:t>
          </a:r>
        </a:p>
      </dgm:t>
    </dgm:pt>
    <dgm:pt modelId="{4CCBF625-1B86-414A-8A81-1C44A5654127}" type="parTrans" cxnId="{D5326894-E368-4B49-AFA3-950CBF255DBF}">
      <dgm:prSet/>
      <dgm:spPr/>
      <dgm:t>
        <a:bodyPr/>
        <a:lstStyle/>
        <a:p>
          <a:endParaRPr lang="pt-PT" sz="1400" b="1" dirty="0">
            <a:solidFill>
              <a:srgbClr val="3F4652"/>
            </a:solidFill>
            <a:latin typeface="+mn-lt"/>
          </a:endParaRPr>
        </a:p>
      </dgm:t>
    </dgm:pt>
    <dgm:pt modelId="{6207D757-E473-49C3-8FD7-4328104C2945}" type="sibTrans" cxnId="{D5326894-E368-4B49-AFA3-950CBF255DBF}">
      <dgm:prSet custT="1"/>
      <dgm:spPr/>
      <dgm:t>
        <a:bodyPr/>
        <a:lstStyle/>
        <a:p>
          <a:endParaRPr lang="pt-PT" sz="1400" b="1" dirty="0">
            <a:solidFill>
              <a:srgbClr val="3F4652"/>
            </a:solidFill>
            <a:latin typeface="+mn-lt"/>
          </a:endParaRPr>
        </a:p>
      </dgm:t>
    </dgm:pt>
    <dgm:pt modelId="{971FEF33-3D1F-4718-967F-75D8E635BF7B}">
      <dgm:prSet phldrT="[Texto]" custT="1"/>
      <dgm:spPr/>
      <dgm:t>
        <a:bodyPr/>
        <a:lstStyle/>
        <a:p>
          <a:r>
            <a:rPr lang="ro-RO" sz="1400" b="1" dirty="0">
              <a:latin typeface="+mn-lt"/>
            </a:rPr>
            <a:t>Știu ce vreau</a:t>
          </a:r>
          <a:endParaRPr lang="pt-PT" sz="1400" b="1" dirty="0">
            <a:latin typeface="+mn-lt"/>
          </a:endParaRPr>
        </a:p>
      </dgm:t>
    </dgm:pt>
    <dgm:pt modelId="{D27F5D6F-6C6E-42AA-AE95-B7936B35A282}" type="parTrans" cxnId="{5E8E950C-D963-4450-B278-4CE4AF81C81B}">
      <dgm:prSet/>
      <dgm:spPr/>
      <dgm:t>
        <a:bodyPr/>
        <a:lstStyle/>
        <a:p>
          <a:endParaRPr lang="pt-PT" sz="1400" b="1" dirty="0">
            <a:solidFill>
              <a:srgbClr val="3F4652"/>
            </a:solidFill>
            <a:latin typeface="+mn-lt"/>
          </a:endParaRPr>
        </a:p>
      </dgm:t>
    </dgm:pt>
    <dgm:pt modelId="{63788DBF-AA27-4F94-8251-3DF02D806A9F}" type="sibTrans" cxnId="{5E8E950C-D963-4450-B278-4CE4AF81C81B}">
      <dgm:prSet custT="1"/>
      <dgm:spPr/>
      <dgm:t>
        <a:bodyPr/>
        <a:lstStyle/>
        <a:p>
          <a:endParaRPr lang="pt-PT" sz="1400" b="1" dirty="0">
            <a:solidFill>
              <a:srgbClr val="3F4652"/>
            </a:solidFill>
            <a:latin typeface="+mn-lt"/>
          </a:endParaRPr>
        </a:p>
      </dgm:t>
    </dgm:pt>
    <dgm:pt modelId="{68B1E01D-55C3-4815-8C95-ABB6867B73D4}">
      <dgm:prSet phldrT="[Texto]" custT="1"/>
      <dgm:spPr/>
      <dgm:t>
        <a:bodyPr/>
        <a:lstStyle/>
        <a:p>
          <a:r>
            <a:rPr lang="ro-RO" sz="1400" b="1" dirty="0">
              <a:latin typeface="+mn-lt"/>
            </a:rPr>
            <a:t>Nu dau vina pe alții</a:t>
          </a:r>
          <a:endParaRPr lang="pt-PT" sz="1400" b="1" dirty="0">
            <a:latin typeface="+mn-lt"/>
          </a:endParaRPr>
        </a:p>
      </dgm:t>
    </dgm:pt>
    <dgm:pt modelId="{6595575F-2887-4DDF-8432-7CBB26C69AB9}" type="parTrans" cxnId="{B56988CC-44F3-4ECE-9BD5-5FAC799847E1}">
      <dgm:prSet/>
      <dgm:spPr/>
      <dgm:t>
        <a:bodyPr/>
        <a:lstStyle/>
        <a:p>
          <a:endParaRPr lang="pt-PT" sz="1400" b="1" dirty="0">
            <a:solidFill>
              <a:srgbClr val="3F4652"/>
            </a:solidFill>
            <a:latin typeface="+mn-lt"/>
          </a:endParaRPr>
        </a:p>
      </dgm:t>
    </dgm:pt>
    <dgm:pt modelId="{43A88B49-EC6F-462C-A1BC-90E49AF0B5CA}" type="sibTrans" cxnId="{B56988CC-44F3-4ECE-9BD5-5FAC799847E1}">
      <dgm:prSet custT="1"/>
      <dgm:spPr/>
      <dgm:t>
        <a:bodyPr/>
        <a:lstStyle/>
        <a:p>
          <a:endParaRPr lang="pt-PT" sz="1400" b="1" dirty="0">
            <a:solidFill>
              <a:srgbClr val="3F4652"/>
            </a:solidFill>
            <a:latin typeface="+mn-lt"/>
          </a:endParaRPr>
        </a:p>
      </dgm:t>
    </dgm:pt>
    <dgm:pt modelId="{EEF65E56-438D-48FD-82EB-C8D04A8D708C}">
      <dgm:prSet phldrT="[Texto]" custT="1"/>
      <dgm:spPr/>
      <dgm:t>
        <a:bodyPr/>
        <a:lstStyle/>
        <a:p>
          <a:r>
            <a:rPr lang="ro-RO" sz="1400" b="1" noProof="0" dirty="0">
              <a:latin typeface="+mn-lt"/>
            </a:rPr>
            <a:t>Nu mă învinovățesc </a:t>
          </a:r>
        </a:p>
      </dgm:t>
    </dgm:pt>
    <dgm:pt modelId="{69B6EAEC-14E7-402C-ADCF-E14EF45ACC82}" type="parTrans" cxnId="{5EC1B9FE-AF43-4B50-8164-369CF6CD9FF4}">
      <dgm:prSet/>
      <dgm:spPr/>
      <dgm:t>
        <a:bodyPr/>
        <a:lstStyle/>
        <a:p>
          <a:endParaRPr lang="pt-PT" sz="1400" b="1" dirty="0">
            <a:solidFill>
              <a:srgbClr val="3F4652"/>
            </a:solidFill>
            <a:latin typeface="+mn-lt"/>
          </a:endParaRPr>
        </a:p>
      </dgm:t>
    </dgm:pt>
    <dgm:pt modelId="{9B79FD1D-E67D-472A-84BE-E7D04F098559}" type="sibTrans" cxnId="{5EC1B9FE-AF43-4B50-8164-369CF6CD9FF4}">
      <dgm:prSet custT="1"/>
      <dgm:spPr/>
      <dgm:t>
        <a:bodyPr/>
        <a:lstStyle/>
        <a:p>
          <a:endParaRPr lang="pt-PT" sz="1400" b="1" dirty="0">
            <a:solidFill>
              <a:srgbClr val="3F4652"/>
            </a:solidFill>
            <a:latin typeface="+mn-lt"/>
          </a:endParaRPr>
        </a:p>
      </dgm:t>
    </dgm:pt>
    <dgm:pt modelId="{A0542E1F-20B2-4842-B087-9194F819C850}">
      <dgm:prSet phldrT="[Texto]" custT="1"/>
      <dgm:spPr/>
      <dgm:t>
        <a:bodyPr/>
        <a:lstStyle/>
        <a:p>
          <a:r>
            <a:rPr lang="ro-RO" sz="1400" b="1" noProof="0" dirty="0">
              <a:latin typeface="+mn-lt"/>
            </a:rPr>
            <a:t>Sunt sincer(ă) cu mine </a:t>
          </a:r>
        </a:p>
      </dgm:t>
    </dgm:pt>
    <dgm:pt modelId="{26970999-2843-4A96-A61C-2FCDCD9E99E5}" type="parTrans" cxnId="{8447E660-FD03-406E-BDCE-7258A1E66BC6}">
      <dgm:prSet/>
      <dgm:spPr/>
      <dgm:t>
        <a:bodyPr/>
        <a:lstStyle/>
        <a:p>
          <a:endParaRPr lang="pt-PT" sz="1400" b="1" dirty="0">
            <a:solidFill>
              <a:srgbClr val="3F4652"/>
            </a:solidFill>
            <a:latin typeface="+mn-lt"/>
          </a:endParaRPr>
        </a:p>
      </dgm:t>
    </dgm:pt>
    <dgm:pt modelId="{CB6E4A46-91A4-437C-ADB1-0A424AFB3078}" type="sibTrans" cxnId="{8447E660-FD03-406E-BDCE-7258A1E66BC6}">
      <dgm:prSet custT="1"/>
      <dgm:spPr/>
      <dgm:t>
        <a:bodyPr/>
        <a:lstStyle/>
        <a:p>
          <a:endParaRPr lang="pt-PT" sz="1400" b="1" dirty="0">
            <a:solidFill>
              <a:srgbClr val="3F4652"/>
            </a:solidFill>
            <a:latin typeface="+mn-lt"/>
          </a:endParaRPr>
        </a:p>
      </dgm:t>
    </dgm:pt>
    <dgm:pt modelId="{15E79AB7-BE67-496F-BE28-1C800BD4C11A}">
      <dgm:prSet custT="1"/>
      <dgm:spPr/>
      <dgm:t>
        <a:bodyPr/>
        <a:lstStyle/>
        <a:p>
          <a:r>
            <a:rPr lang="ro-RO" sz="1400" b="1" noProof="0" dirty="0">
              <a:latin typeface="+mn-lt"/>
            </a:rPr>
            <a:t>Recunosc că mă bucur de situația actuală</a:t>
          </a:r>
        </a:p>
      </dgm:t>
    </dgm:pt>
    <dgm:pt modelId="{4F8A030B-582F-4A14-B82C-B77D60C1DFB8}" type="parTrans" cxnId="{E6A0D473-6C21-40E7-8432-51EAFC1FA7F2}">
      <dgm:prSet/>
      <dgm:spPr/>
      <dgm:t>
        <a:bodyPr/>
        <a:lstStyle/>
        <a:p>
          <a:endParaRPr lang="pt-PT" sz="1400" b="1" dirty="0">
            <a:solidFill>
              <a:srgbClr val="3F4652"/>
            </a:solidFill>
            <a:latin typeface="+mn-lt"/>
          </a:endParaRPr>
        </a:p>
      </dgm:t>
    </dgm:pt>
    <dgm:pt modelId="{0F43AD30-8C19-46FE-950F-CB6B344EADF2}" type="sibTrans" cxnId="{E6A0D473-6C21-40E7-8432-51EAFC1FA7F2}">
      <dgm:prSet custT="1"/>
      <dgm:spPr/>
      <dgm:t>
        <a:bodyPr/>
        <a:lstStyle/>
        <a:p>
          <a:endParaRPr lang="pt-PT" sz="1400" b="1" dirty="0">
            <a:solidFill>
              <a:srgbClr val="3F4652"/>
            </a:solidFill>
            <a:latin typeface="+mn-lt"/>
          </a:endParaRPr>
        </a:p>
      </dgm:t>
    </dgm:pt>
    <dgm:pt modelId="{D547AA89-7A2E-43C0-959E-1892DC9338CE}">
      <dgm:prSet custT="1"/>
      <dgm:spPr/>
      <dgm:t>
        <a:bodyPr/>
        <a:lstStyle/>
        <a:p>
          <a:r>
            <a:rPr lang="ro-RO" sz="1400" b="1" noProof="0" dirty="0">
              <a:latin typeface="+mn-lt"/>
            </a:rPr>
            <a:t>Știu că există întotdeauna o alternativă </a:t>
          </a:r>
        </a:p>
      </dgm:t>
    </dgm:pt>
    <dgm:pt modelId="{598FF53C-0D03-44CF-86B4-93C7F22E081B}" type="parTrans" cxnId="{0A03C6C8-0AEB-4C1E-A943-EA320AD3E204}">
      <dgm:prSet/>
      <dgm:spPr/>
      <dgm:t>
        <a:bodyPr/>
        <a:lstStyle/>
        <a:p>
          <a:endParaRPr lang="pt-PT" sz="1400" b="1" dirty="0">
            <a:solidFill>
              <a:srgbClr val="3F4652"/>
            </a:solidFill>
            <a:latin typeface="+mn-lt"/>
          </a:endParaRPr>
        </a:p>
      </dgm:t>
    </dgm:pt>
    <dgm:pt modelId="{A41C4307-DB92-4FB0-8300-2627065432E9}" type="sibTrans" cxnId="{0A03C6C8-0AEB-4C1E-A943-EA320AD3E204}">
      <dgm:prSet/>
      <dgm:spPr/>
      <dgm:t>
        <a:bodyPr/>
        <a:lstStyle/>
        <a:p>
          <a:endParaRPr lang="pt-PT" sz="1400" b="1" dirty="0">
            <a:solidFill>
              <a:srgbClr val="3F4652"/>
            </a:solidFill>
            <a:latin typeface="+mn-lt"/>
          </a:endParaRPr>
        </a:p>
      </dgm:t>
    </dgm:pt>
    <dgm:pt modelId="{7B9778FD-9522-46B3-960F-DAA2F606280A}" type="pres">
      <dgm:prSet presAssocID="{586179AA-DC7D-424A-8D6C-62C27E3DB1ED}" presName="diagram" presStyleCnt="0">
        <dgm:presLayoutVars>
          <dgm:dir/>
          <dgm:resizeHandles val="exact"/>
        </dgm:presLayoutVars>
      </dgm:prSet>
      <dgm:spPr/>
    </dgm:pt>
    <dgm:pt modelId="{B0A9E451-6BAF-4532-925D-125DBA650263}" type="pres">
      <dgm:prSet presAssocID="{EF819F52-71EB-4268-A7A2-A6AA839EBC6A}" presName="node" presStyleLbl="node1" presStyleIdx="0" presStyleCnt="7">
        <dgm:presLayoutVars>
          <dgm:bulletEnabled val="1"/>
        </dgm:presLayoutVars>
      </dgm:prSet>
      <dgm:spPr/>
    </dgm:pt>
    <dgm:pt modelId="{93154D3B-A814-4EFC-A5E7-1EB845A88FE7}" type="pres">
      <dgm:prSet presAssocID="{6207D757-E473-49C3-8FD7-4328104C2945}" presName="sibTrans" presStyleLbl="sibTrans2D1" presStyleIdx="0" presStyleCnt="6"/>
      <dgm:spPr/>
    </dgm:pt>
    <dgm:pt modelId="{696CF113-DEA2-4921-A478-5A69799A3B43}" type="pres">
      <dgm:prSet presAssocID="{6207D757-E473-49C3-8FD7-4328104C2945}" presName="connectorText" presStyleLbl="sibTrans2D1" presStyleIdx="0" presStyleCnt="6"/>
      <dgm:spPr/>
    </dgm:pt>
    <dgm:pt modelId="{E2A95BA2-B4B7-4A7C-B39A-EA441219F739}" type="pres">
      <dgm:prSet presAssocID="{971FEF33-3D1F-4718-967F-75D8E635BF7B}" presName="node" presStyleLbl="node1" presStyleIdx="1" presStyleCnt="7">
        <dgm:presLayoutVars>
          <dgm:bulletEnabled val="1"/>
        </dgm:presLayoutVars>
      </dgm:prSet>
      <dgm:spPr/>
    </dgm:pt>
    <dgm:pt modelId="{437D77D4-FCFD-4302-BAB4-8A8431B7E949}" type="pres">
      <dgm:prSet presAssocID="{63788DBF-AA27-4F94-8251-3DF02D806A9F}" presName="sibTrans" presStyleLbl="sibTrans2D1" presStyleIdx="1" presStyleCnt="6"/>
      <dgm:spPr/>
    </dgm:pt>
    <dgm:pt modelId="{1F2B3CCD-536B-4FAE-BF9F-29FBDB9BC664}" type="pres">
      <dgm:prSet presAssocID="{63788DBF-AA27-4F94-8251-3DF02D806A9F}" presName="connectorText" presStyleLbl="sibTrans2D1" presStyleIdx="1" presStyleCnt="6"/>
      <dgm:spPr/>
    </dgm:pt>
    <dgm:pt modelId="{20007379-BDDF-4AE0-826F-088C359BF367}" type="pres">
      <dgm:prSet presAssocID="{68B1E01D-55C3-4815-8C95-ABB6867B73D4}" presName="node" presStyleLbl="node1" presStyleIdx="2" presStyleCnt="7">
        <dgm:presLayoutVars>
          <dgm:bulletEnabled val="1"/>
        </dgm:presLayoutVars>
      </dgm:prSet>
      <dgm:spPr/>
    </dgm:pt>
    <dgm:pt modelId="{57680877-D4C7-4485-9473-4F77F04B175F}" type="pres">
      <dgm:prSet presAssocID="{43A88B49-EC6F-462C-A1BC-90E49AF0B5CA}" presName="sibTrans" presStyleLbl="sibTrans2D1" presStyleIdx="2" presStyleCnt="6"/>
      <dgm:spPr/>
    </dgm:pt>
    <dgm:pt modelId="{70EB393E-134C-4A53-9340-FF869A17706A}" type="pres">
      <dgm:prSet presAssocID="{43A88B49-EC6F-462C-A1BC-90E49AF0B5CA}" presName="connectorText" presStyleLbl="sibTrans2D1" presStyleIdx="2" presStyleCnt="6"/>
      <dgm:spPr/>
    </dgm:pt>
    <dgm:pt modelId="{1C04352B-5831-4573-B4FC-3492A633A49B}" type="pres">
      <dgm:prSet presAssocID="{EEF65E56-438D-48FD-82EB-C8D04A8D708C}" presName="node" presStyleLbl="node1" presStyleIdx="3" presStyleCnt="7">
        <dgm:presLayoutVars>
          <dgm:bulletEnabled val="1"/>
        </dgm:presLayoutVars>
      </dgm:prSet>
      <dgm:spPr/>
    </dgm:pt>
    <dgm:pt modelId="{4C960C3C-91D4-40DB-B002-E69F80D0BAE8}" type="pres">
      <dgm:prSet presAssocID="{9B79FD1D-E67D-472A-84BE-E7D04F098559}" presName="sibTrans" presStyleLbl="sibTrans2D1" presStyleIdx="3" presStyleCnt="6"/>
      <dgm:spPr/>
    </dgm:pt>
    <dgm:pt modelId="{708E3CBD-5A16-403B-A701-867F0F8C6D29}" type="pres">
      <dgm:prSet presAssocID="{9B79FD1D-E67D-472A-84BE-E7D04F098559}" presName="connectorText" presStyleLbl="sibTrans2D1" presStyleIdx="3" presStyleCnt="6"/>
      <dgm:spPr/>
    </dgm:pt>
    <dgm:pt modelId="{C8C330F6-F013-41FD-A7E5-7630576E8E08}" type="pres">
      <dgm:prSet presAssocID="{A0542E1F-20B2-4842-B087-9194F819C850}" presName="node" presStyleLbl="node1" presStyleIdx="4" presStyleCnt="7">
        <dgm:presLayoutVars>
          <dgm:bulletEnabled val="1"/>
        </dgm:presLayoutVars>
      </dgm:prSet>
      <dgm:spPr/>
    </dgm:pt>
    <dgm:pt modelId="{E02824B6-65F6-4DAF-9593-1CF56FCD7D8B}" type="pres">
      <dgm:prSet presAssocID="{CB6E4A46-91A4-437C-ADB1-0A424AFB3078}" presName="sibTrans" presStyleLbl="sibTrans2D1" presStyleIdx="4" presStyleCnt="6"/>
      <dgm:spPr/>
    </dgm:pt>
    <dgm:pt modelId="{48F33629-BB09-4424-8B7F-E3BFFDB5B602}" type="pres">
      <dgm:prSet presAssocID="{CB6E4A46-91A4-437C-ADB1-0A424AFB3078}" presName="connectorText" presStyleLbl="sibTrans2D1" presStyleIdx="4" presStyleCnt="6"/>
      <dgm:spPr/>
    </dgm:pt>
    <dgm:pt modelId="{AB15F2F4-CA20-4BFF-8D4C-D30C1483A001}" type="pres">
      <dgm:prSet presAssocID="{15E79AB7-BE67-496F-BE28-1C800BD4C11A}" presName="node" presStyleLbl="node1" presStyleIdx="5" presStyleCnt="7">
        <dgm:presLayoutVars>
          <dgm:bulletEnabled val="1"/>
        </dgm:presLayoutVars>
      </dgm:prSet>
      <dgm:spPr/>
    </dgm:pt>
    <dgm:pt modelId="{B62E0C76-08C6-4B77-BE23-94D0C6EC9A70}" type="pres">
      <dgm:prSet presAssocID="{0F43AD30-8C19-46FE-950F-CB6B344EADF2}" presName="sibTrans" presStyleLbl="sibTrans2D1" presStyleIdx="5" presStyleCnt="6"/>
      <dgm:spPr/>
    </dgm:pt>
    <dgm:pt modelId="{C1185BB1-8509-417A-870E-E5C8607A4778}" type="pres">
      <dgm:prSet presAssocID="{0F43AD30-8C19-46FE-950F-CB6B344EADF2}" presName="connectorText" presStyleLbl="sibTrans2D1" presStyleIdx="5" presStyleCnt="6"/>
      <dgm:spPr/>
    </dgm:pt>
    <dgm:pt modelId="{AC6DA0F8-55E2-4D1A-947D-27DC43249702}" type="pres">
      <dgm:prSet presAssocID="{D547AA89-7A2E-43C0-959E-1892DC9338CE}" presName="node" presStyleLbl="node1" presStyleIdx="6" presStyleCnt="7">
        <dgm:presLayoutVars>
          <dgm:bulletEnabled val="1"/>
        </dgm:presLayoutVars>
      </dgm:prSet>
      <dgm:spPr/>
    </dgm:pt>
  </dgm:ptLst>
  <dgm:cxnLst>
    <dgm:cxn modelId="{E831320C-EFB0-4A97-BE35-2B174B9C5BB1}" type="presOf" srcId="{6207D757-E473-49C3-8FD7-4328104C2945}" destId="{93154D3B-A814-4EFC-A5E7-1EB845A88FE7}" srcOrd="0" destOrd="0" presId="urn:microsoft.com/office/officeart/2005/8/layout/process5"/>
    <dgm:cxn modelId="{5E8E950C-D963-4450-B278-4CE4AF81C81B}" srcId="{586179AA-DC7D-424A-8D6C-62C27E3DB1ED}" destId="{971FEF33-3D1F-4718-967F-75D8E635BF7B}" srcOrd="1" destOrd="0" parTransId="{D27F5D6F-6C6E-42AA-AE95-B7936B35A282}" sibTransId="{63788DBF-AA27-4F94-8251-3DF02D806A9F}"/>
    <dgm:cxn modelId="{A2BDFD15-B3FE-42EF-A5B5-BAA404FD8C74}" type="presOf" srcId="{971FEF33-3D1F-4718-967F-75D8E635BF7B}" destId="{E2A95BA2-B4B7-4A7C-B39A-EA441219F739}" srcOrd="0" destOrd="0" presId="urn:microsoft.com/office/officeart/2005/8/layout/process5"/>
    <dgm:cxn modelId="{255DD53D-8F72-474B-A0DA-B994C0B275D2}" type="presOf" srcId="{43A88B49-EC6F-462C-A1BC-90E49AF0B5CA}" destId="{70EB393E-134C-4A53-9340-FF869A17706A}" srcOrd="1" destOrd="0" presId="urn:microsoft.com/office/officeart/2005/8/layout/process5"/>
    <dgm:cxn modelId="{8447E660-FD03-406E-BDCE-7258A1E66BC6}" srcId="{586179AA-DC7D-424A-8D6C-62C27E3DB1ED}" destId="{A0542E1F-20B2-4842-B087-9194F819C850}" srcOrd="4" destOrd="0" parTransId="{26970999-2843-4A96-A61C-2FCDCD9E99E5}" sibTransId="{CB6E4A46-91A4-437C-ADB1-0A424AFB3078}"/>
    <dgm:cxn modelId="{EF2F0165-4CAB-4BA2-BE65-B67BA3DE17A1}" type="presOf" srcId="{0F43AD30-8C19-46FE-950F-CB6B344EADF2}" destId="{B62E0C76-08C6-4B77-BE23-94D0C6EC9A70}" srcOrd="0" destOrd="0" presId="urn:microsoft.com/office/officeart/2005/8/layout/process5"/>
    <dgm:cxn modelId="{0E3B904D-D977-436C-8225-02FAAEE318EC}" type="presOf" srcId="{63788DBF-AA27-4F94-8251-3DF02D806A9F}" destId="{1F2B3CCD-536B-4FAE-BF9F-29FBDB9BC664}" srcOrd="1" destOrd="0" presId="urn:microsoft.com/office/officeart/2005/8/layout/process5"/>
    <dgm:cxn modelId="{505EE24E-6FF6-454E-B992-9BAB7957BAEC}" type="presOf" srcId="{9B79FD1D-E67D-472A-84BE-E7D04F098559}" destId="{4C960C3C-91D4-40DB-B002-E69F80D0BAE8}" srcOrd="0" destOrd="0" presId="urn:microsoft.com/office/officeart/2005/8/layout/process5"/>
    <dgm:cxn modelId="{81E58A72-DDA8-44C4-A970-FCE11D575C25}" type="presOf" srcId="{D547AA89-7A2E-43C0-959E-1892DC9338CE}" destId="{AC6DA0F8-55E2-4D1A-947D-27DC43249702}" srcOrd="0" destOrd="0" presId="urn:microsoft.com/office/officeart/2005/8/layout/process5"/>
    <dgm:cxn modelId="{2DCECD52-D79C-4748-A70A-12793E67381C}" type="presOf" srcId="{EF819F52-71EB-4268-A7A2-A6AA839EBC6A}" destId="{B0A9E451-6BAF-4532-925D-125DBA650263}" srcOrd="0" destOrd="0" presId="urn:microsoft.com/office/officeart/2005/8/layout/process5"/>
    <dgm:cxn modelId="{EA75DF52-F9E6-4169-B535-4FFEB0CCDE71}" type="presOf" srcId="{6207D757-E473-49C3-8FD7-4328104C2945}" destId="{696CF113-DEA2-4921-A478-5A69799A3B43}" srcOrd="1" destOrd="0" presId="urn:microsoft.com/office/officeart/2005/8/layout/process5"/>
    <dgm:cxn modelId="{E6A0D473-6C21-40E7-8432-51EAFC1FA7F2}" srcId="{586179AA-DC7D-424A-8D6C-62C27E3DB1ED}" destId="{15E79AB7-BE67-496F-BE28-1C800BD4C11A}" srcOrd="5" destOrd="0" parTransId="{4F8A030B-582F-4A14-B82C-B77D60C1DFB8}" sibTransId="{0F43AD30-8C19-46FE-950F-CB6B344EADF2}"/>
    <dgm:cxn modelId="{0CC1C658-8784-4326-826F-D041933E70B4}" type="presOf" srcId="{CB6E4A46-91A4-437C-ADB1-0A424AFB3078}" destId="{E02824B6-65F6-4DAF-9593-1CF56FCD7D8B}" srcOrd="0" destOrd="0" presId="urn:microsoft.com/office/officeart/2005/8/layout/process5"/>
    <dgm:cxn modelId="{9F5CA77C-C8E2-481C-8982-5B5DF8DE81F8}" type="presOf" srcId="{68B1E01D-55C3-4815-8C95-ABB6867B73D4}" destId="{20007379-BDDF-4AE0-826F-088C359BF367}" srcOrd="0" destOrd="0" presId="urn:microsoft.com/office/officeart/2005/8/layout/process5"/>
    <dgm:cxn modelId="{8B72D68E-0092-4EA3-8464-45CDF1814119}" type="presOf" srcId="{15E79AB7-BE67-496F-BE28-1C800BD4C11A}" destId="{AB15F2F4-CA20-4BFF-8D4C-D30C1483A001}" srcOrd="0" destOrd="0" presId="urn:microsoft.com/office/officeart/2005/8/layout/process5"/>
    <dgm:cxn modelId="{D5326894-E368-4B49-AFA3-950CBF255DBF}" srcId="{586179AA-DC7D-424A-8D6C-62C27E3DB1ED}" destId="{EF819F52-71EB-4268-A7A2-A6AA839EBC6A}" srcOrd="0" destOrd="0" parTransId="{4CCBF625-1B86-414A-8A81-1C44A5654127}" sibTransId="{6207D757-E473-49C3-8FD7-4328104C2945}"/>
    <dgm:cxn modelId="{57EAA5A0-5C7D-4BC2-89C1-B8B644F0310C}" type="presOf" srcId="{0F43AD30-8C19-46FE-950F-CB6B344EADF2}" destId="{C1185BB1-8509-417A-870E-E5C8607A4778}" srcOrd="1" destOrd="0" presId="urn:microsoft.com/office/officeart/2005/8/layout/process5"/>
    <dgm:cxn modelId="{FF6FABAD-65FE-4A20-B718-38E3F9502E07}" type="presOf" srcId="{586179AA-DC7D-424A-8D6C-62C27E3DB1ED}" destId="{7B9778FD-9522-46B3-960F-DAA2F606280A}" srcOrd="0" destOrd="0" presId="urn:microsoft.com/office/officeart/2005/8/layout/process5"/>
    <dgm:cxn modelId="{5C60C0B3-CD42-4BF7-A6AB-D8ED4CAF4340}" type="presOf" srcId="{9B79FD1D-E67D-472A-84BE-E7D04F098559}" destId="{708E3CBD-5A16-403B-A701-867F0F8C6D29}" srcOrd="1" destOrd="0" presId="urn:microsoft.com/office/officeart/2005/8/layout/process5"/>
    <dgm:cxn modelId="{573C42BA-2C72-4134-A242-C2CD97440F47}" type="presOf" srcId="{CB6E4A46-91A4-437C-ADB1-0A424AFB3078}" destId="{48F33629-BB09-4424-8B7F-E3BFFDB5B602}" srcOrd="1" destOrd="0" presId="urn:microsoft.com/office/officeart/2005/8/layout/process5"/>
    <dgm:cxn modelId="{3D859AC8-A467-46FA-AF5C-AE8731510C08}" type="presOf" srcId="{EEF65E56-438D-48FD-82EB-C8D04A8D708C}" destId="{1C04352B-5831-4573-B4FC-3492A633A49B}" srcOrd="0" destOrd="0" presId="urn:microsoft.com/office/officeart/2005/8/layout/process5"/>
    <dgm:cxn modelId="{0A03C6C8-0AEB-4C1E-A943-EA320AD3E204}" srcId="{586179AA-DC7D-424A-8D6C-62C27E3DB1ED}" destId="{D547AA89-7A2E-43C0-959E-1892DC9338CE}" srcOrd="6" destOrd="0" parTransId="{598FF53C-0D03-44CF-86B4-93C7F22E081B}" sibTransId="{A41C4307-DB92-4FB0-8300-2627065432E9}"/>
    <dgm:cxn modelId="{B56988CC-44F3-4ECE-9BD5-5FAC799847E1}" srcId="{586179AA-DC7D-424A-8D6C-62C27E3DB1ED}" destId="{68B1E01D-55C3-4815-8C95-ABB6867B73D4}" srcOrd="2" destOrd="0" parTransId="{6595575F-2887-4DDF-8432-7CBB26C69AB9}" sibTransId="{43A88B49-EC6F-462C-A1BC-90E49AF0B5CA}"/>
    <dgm:cxn modelId="{FAAE1FCF-B01C-48B6-8497-98AB193E9415}" type="presOf" srcId="{A0542E1F-20B2-4842-B087-9194F819C850}" destId="{C8C330F6-F013-41FD-A7E5-7630576E8E08}" srcOrd="0" destOrd="0" presId="urn:microsoft.com/office/officeart/2005/8/layout/process5"/>
    <dgm:cxn modelId="{D42B67E4-8700-4C11-89C1-84F4090FCC37}" type="presOf" srcId="{43A88B49-EC6F-462C-A1BC-90E49AF0B5CA}" destId="{57680877-D4C7-4485-9473-4F77F04B175F}" srcOrd="0" destOrd="0" presId="urn:microsoft.com/office/officeart/2005/8/layout/process5"/>
    <dgm:cxn modelId="{0A7174F9-FEFD-4B97-BE4C-51346C4174A0}" type="presOf" srcId="{63788DBF-AA27-4F94-8251-3DF02D806A9F}" destId="{437D77D4-FCFD-4302-BAB4-8A8431B7E949}" srcOrd="0" destOrd="0" presId="urn:microsoft.com/office/officeart/2005/8/layout/process5"/>
    <dgm:cxn modelId="{5EC1B9FE-AF43-4B50-8164-369CF6CD9FF4}" srcId="{586179AA-DC7D-424A-8D6C-62C27E3DB1ED}" destId="{EEF65E56-438D-48FD-82EB-C8D04A8D708C}" srcOrd="3" destOrd="0" parTransId="{69B6EAEC-14E7-402C-ADCF-E14EF45ACC82}" sibTransId="{9B79FD1D-E67D-472A-84BE-E7D04F098559}"/>
    <dgm:cxn modelId="{4D16D84E-9192-4E0A-B401-38B7C8A9E303}" type="presParOf" srcId="{7B9778FD-9522-46B3-960F-DAA2F606280A}" destId="{B0A9E451-6BAF-4532-925D-125DBA650263}" srcOrd="0" destOrd="0" presId="urn:microsoft.com/office/officeart/2005/8/layout/process5"/>
    <dgm:cxn modelId="{785DBDAA-57D8-466D-A461-CFC22DA382DA}" type="presParOf" srcId="{7B9778FD-9522-46B3-960F-DAA2F606280A}" destId="{93154D3B-A814-4EFC-A5E7-1EB845A88FE7}" srcOrd="1" destOrd="0" presId="urn:microsoft.com/office/officeart/2005/8/layout/process5"/>
    <dgm:cxn modelId="{97DB4252-EC9D-40C0-9617-A059D73F9858}" type="presParOf" srcId="{93154D3B-A814-4EFC-A5E7-1EB845A88FE7}" destId="{696CF113-DEA2-4921-A478-5A69799A3B43}" srcOrd="0" destOrd="0" presId="urn:microsoft.com/office/officeart/2005/8/layout/process5"/>
    <dgm:cxn modelId="{EB455E0E-D606-4ED5-BA4B-E4F1E4F6ACB0}" type="presParOf" srcId="{7B9778FD-9522-46B3-960F-DAA2F606280A}" destId="{E2A95BA2-B4B7-4A7C-B39A-EA441219F739}" srcOrd="2" destOrd="0" presId="urn:microsoft.com/office/officeart/2005/8/layout/process5"/>
    <dgm:cxn modelId="{B9945573-96FF-4752-A41F-A4685C3DCC98}" type="presParOf" srcId="{7B9778FD-9522-46B3-960F-DAA2F606280A}" destId="{437D77D4-FCFD-4302-BAB4-8A8431B7E949}" srcOrd="3" destOrd="0" presId="urn:microsoft.com/office/officeart/2005/8/layout/process5"/>
    <dgm:cxn modelId="{B73DFDB8-624D-408E-8CE3-2BB863AA3118}" type="presParOf" srcId="{437D77D4-FCFD-4302-BAB4-8A8431B7E949}" destId="{1F2B3CCD-536B-4FAE-BF9F-29FBDB9BC664}" srcOrd="0" destOrd="0" presId="urn:microsoft.com/office/officeart/2005/8/layout/process5"/>
    <dgm:cxn modelId="{3EA5510E-164E-4F2F-8E7C-9BFC313BBEB9}" type="presParOf" srcId="{7B9778FD-9522-46B3-960F-DAA2F606280A}" destId="{20007379-BDDF-4AE0-826F-088C359BF367}" srcOrd="4" destOrd="0" presId="urn:microsoft.com/office/officeart/2005/8/layout/process5"/>
    <dgm:cxn modelId="{3F650774-EAA9-482E-90BD-76D0751215B6}" type="presParOf" srcId="{7B9778FD-9522-46B3-960F-DAA2F606280A}" destId="{57680877-D4C7-4485-9473-4F77F04B175F}" srcOrd="5" destOrd="0" presId="urn:microsoft.com/office/officeart/2005/8/layout/process5"/>
    <dgm:cxn modelId="{4D21D5A9-390B-483D-9C70-CA648FF4D8B2}" type="presParOf" srcId="{57680877-D4C7-4485-9473-4F77F04B175F}" destId="{70EB393E-134C-4A53-9340-FF869A17706A}" srcOrd="0" destOrd="0" presId="urn:microsoft.com/office/officeart/2005/8/layout/process5"/>
    <dgm:cxn modelId="{BEF4972D-80E1-4FE7-B374-424A753934A5}" type="presParOf" srcId="{7B9778FD-9522-46B3-960F-DAA2F606280A}" destId="{1C04352B-5831-4573-B4FC-3492A633A49B}" srcOrd="6" destOrd="0" presId="urn:microsoft.com/office/officeart/2005/8/layout/process5"/>
    <dgm:cxn modelId="{81AF61FA-650A-4018-90D3-9BE758834FFA}" type="presParOf" srcId="{7B9778FD-9522-46B3-960F-DAA2F606280A}" destId="{4C960C3C-91D4-40DB-B002-E69F80D0BAE8}" srcOrd="7" destOrd="0" presId="urn:microsoft.com/office/officeart/2005/8/layout/process5"/>
    <dgm:cxn modelId="{9B4B8F30-9CEF-416D-9172-49759F2AF6B8}" type="presParOf" srcId="{4C960C3C-91D4-40DB-B002-E69F80D0BAE8}" destId="{708E3CBD-5A16-403B-A701-867F0F8C6D29}" srcOrd="0" destOrd="0" presId="urn:microsoft.com/office/officeart/2005/8/layout/process5"/>
    <dgm:cxn modelId="{6FEBA1E9-CB45-43B3-A7B1-888FF2B08F22}" type="presParOf" srcId="{7B9778FD-9522-46B3-960F-DAA2F606280A}" destId="{C8C330F6-F013-41FD-A7E5-7630576E8E08}" srcOrd="8" destOrd="0" presId="urn:microsoft.com/office/officeart/2005/8/layout/process5"/>
    <dgm:cxn modelId="{BD65193A-65F6-410C-A6BB-01DD741108C7}" type="presParOf" srcId="{7B9778FD-9522-46B3-960F-DAA2F606280A}" destId="{E02824B6-65F6-4DAF-9593-1CF56FCD7D8B}" srcOrd="9" destOrd="0" presId="urn:microsoft.com/office/officeart/2005/8/layout/process5"/>
    <dgm:cxn modelId="{E8D38DEC-FFED-4714-B68D-1B2C3499E735}" type="presParOf" srcId="{E02824B6-65F6-4DAF-9593-1CF56FCD7D8B}" destId="{48F33629-BB09-4424-8B7F-E3BFFDB5B602}" srcOrd="0" destOrd="0" presId="urn:microsoft.com/office/officeart/2005/8/layout/process5"/>
    <dgm:cxn modelId="{73AE2743-20F7-4669-B464-895C89C29E99}" type="presParOf" srcId="{7B9778FD-9522-46B3-960F-DAA2F606280A}" destId="{AB15F2F4-CA20-4BFF-8D4C-D30C1483A001}" srcOrd="10" destOrd="0" presId="urn:microsoft.com/office/officeart/2005/8/layout/process5"/>
    <dgm:cxn modelId="{9FD3443D-631F-440F-A3E7-AC9980A3C4ED}" type="presParOf" srcId="{7B9778FD-9522-46B3-960F-DAA2F606280A}" destId="{B62E0C76-08C6-4B77-BE23-94D0C6EC9A70}" srcOrd="11" destOrd="0" presId="urn:microsoft.com/office/officeart/2005/8/layout/process5"/>
    <dgm:cxn modelId="{203D94AE-E328-476E-A1E2-FD741A516952}" type="presParOf" srcId="{B62E0C76-08C6-4B77-BE23-94D0C6EC9A70}" destId="{C1185BB1-8509-417A-870E-E5C8607A4778}" srcOrd="0" destOrd="0" presId="urn:microsoft.com/office/officeart/2005/8/layout/process5"/>
    <dgm:cxn modelId="{3CE7944B-0C9F-4EE1-87DB-C6747887E6FA}" type="presParOf" srcId="{7B9778FD-9522-46B3-960F-DAA2F606280A}" destId="{AC6DA0F8-55E2-4D1A-947D-27DC43249702}" srcOrd="12"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B2E6A-41BF-4E0D-8057-92BD3A7103F2}"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pt-PT"/>
        </a:p>
      </dgm:t>
    </dgm:pt>
    <dgm:pt modelId="{122758BA-64A2-42F4-B63D-E9D43DBB6312}">
      <dgm:prSet phldrT="[Texto]" custT="1"/>
      <dgm:spPr/>
      <dgm:t>
        <a:bodyPr/>
        <a:lstStyle/>
        <a:p>
          <a:pPr algn="ctr"/>
          <a:r>
            <a:rPr lang="ro-RO" sz="1400" b="1" noProof="0" dirty="0"/>
            <a:t>CONTROL EXTERN</a:t>
          </a:r>
        </a:p>
        <a:p>
          <a:pPr algn="ctr"/>
          <a:r>
            <a:rPr lang="ro-RO" sz="1400" b="0" noProof="0" dirty="0"/>
            <a:t>Credința că rezultatele acțiunilor noastre sunt condiționate de </a:t>
          </a:r>
          <a:r>
            <a:rPr lang="ro-RO" sz="1400" b="1" noProof="0" dirty="0"/>
            <a:t>evenimente care nu pot fi controlate de noi.</a:t>
          </a:r>
        </a:p>
        <a:p>
          <a:pPr algn="ctr"/>
          <a:endParaRPr lang="pt-PT" sz="1100" dirty="0"/>
        </a:p>
      </dgm:t>
    </dgm:pt>
    <dgm:pt modelId="{7F7AC5AA-27C9-4DDC-AD6F-A985263C2383}" type="parTrans" cxnId="{070CE773-29F2-4AC5-A958-F4723A0AB458}">
      <dgm:prSet/>
      <dgm:spPr/>
      <dgm:t>
        <a:bodyPr/>
        <a:lstStyle/>
        <a:p>
          <a:pPr algn="ctr"/>
          <a:endParaRPr lang="pt-PT"/>
        </a:p>
      </dgm:t>
    </dgm:pt>
    <dgm:pt modelId="{5A4BDCF3-4AD4-4B62-BD94-1133647C86D3}" type="sibTrans" cxnId="{070CE773-29F2-4AC5-A958-F4723A0AB458}">
      <dgm:prSet/>
      <dgm:spPr/>
      <dgm:t>
        <a:bodyPr/>
        <a:lstStyle/>
        <a:p>
          <a:pPr algn="ctr"/>
          <a:endParaRPr lang="pt-PT"/>
        </a:p>
      </dgm:t>
    </dgm:pt>
    <dgm:pt modelId="{D25E9282-4796-44A6-BCF0-40F77D8C9F30}">
      <dgm:prSet phldrT="[Texto]" custT="1"/>
      <dgm:spPr/>
      <dgm:t>
        <a:bodyPr/>
        <a:lstStyle/>
        <a:p>
          <a:pPr algn="ctr"/>
          <a:r>
            <a:rPr lang="ro-RO" sz="1400" b="1" noProof="0" dirty="0"/>
            <a:t>CONTROL INTERN</a:t>
          </a:r>
        </a:p>
        <a:p>
          <a:pPr algn="ctr"/>
          <a:r>
            <a:rPr lang="ro-RO" sz="1400" b="0" noProof="0" dirty="0"/>
            <a:t>Credința că rezultatele acțiunilor noastre depind de</a:t>
          </a:r>
          <a:r>
            <a:rPr lang="ro-RO" sz="1400" b="1" noProof="0" dirty="0"/>
            <a:t> ceea ce facem noi</a:t>
          </a:r>
          <a:r>
            <a:rPr lang="ro-RO" sz="1400" b="1" dirty="0"/>
            <a:t>.</a:t>
          </a:r>
          <a:endParaRPr lang="en-US" sz="1400" b="1" dirty="0"/>
        </a:p>
        <a:p>
          <a:pPr algn="ctr"/>
          <a:endParaRPr lang="pt-PT" sz="1400" b="1" dirty="0"/>
        </a:p>
      </dgm:t>
    </dgm:pt>
    <dgm:pt modelId="{C859238C-1F43-4574-9B81-02630C901A6D}" type="parTrans" cxnId="{FB6B3999-7DBC-4CE2-AFA2-DB76E669DA84}">
      <dgm:prSet/>
      <dgm:spPr/>
      <dgm:t>
        <a:bodyPr/>
        <a:lstStyle/>
        <a:p>
          <a:pPr algn="ctr"/>
          <a:endParaRPr lang="pt-PT"/>
        </a:p>
      </dgm:t>
    </dgm:pt>
    <dgm:pt modelId="{7E6EC22C-4BE2-4853-A91F-531EB993E908}" type="sibTrans" cxnId="{FB6B3999-7DBC-4CE2-AFA2-DB76E669DA84}">
      <dgm:prSet/>
      <dgm:spPr/>
      <dgm:t>
        <a:bodyPr/>
        <a:lstStyle/>
        <a:p>
          <a:pPr algn="ctr"/>
          <a:endParaRPr lang="pt-PT"/>
        </a:p>
      </dgm:t>
    </dgm:pt>
    <dgm:pt modelId="{B98679D5-6006-4F08-9A98-663A868544BC}" type="pres">
      <dgm:prSet presAssocID="{808B2E6A-41BF-4E0D-8057-92BD3A7103F2}" presName="compositeShape" presStyleCnt="0">
        <dgm:presLayoutVars>
          <dgm:chMax val="2"/>
          <dgm:dir/>
          <dgm:resizeHandles val="exact"/>
        </dgm:presLayoutVars>
      </dgm:prSet>
      <dgm:spPr/>
    </dgm:pt>
    <dgm:pt modelId="{139D54F6-0D30-43F8-91A3-E58A0443D367}" type="pres">
      <dgm:prSet presAssocID="{808B2E6A-41BF-4E0D-8057-92BD3A7103F2}" presName="divider" presStyleLbl="fgShp" presStyleIdx="0" presStyleCnt="1"/>
      <dgm:spPr/>
    </dgm:pt>
    <dgm:pt modelId="{4A922B2A-6D75-4A9A-993C-C0480D9CA332}" type="pres">
      <dgm:prSet presAssocID="{122758BA-64A2-42F4-B63D-E9D43DBB6312}" presName="downArrow" presStyleLbl="node1" presStyleIdx="0" presStyleCnt="2"/>
      <dgm:spPr/>
    </dgm:pt>
    <dgm:pt modelId="{350F7FDF-CF7E-42B3-941F-BE850CC7ECCF}" type="pres">
      <dgm:prSet presAssocID="{122758BA-64A2-42F4-B63D-E9D43DBB6312}" presName="downArrowText" presStyleLbl="revTx" presStyleIdx="0" presStyleCnt="2" custScaleX="112145">
        <dgm:presLayoutVars>
          <dgm:bulletEnabled val="1"/>
        </dgm:presLayoutVars>
      </dgm:prSet>
      <dgm:spPr/>
    </dgm:pt>
    <dgm:pt modelId="{EADB1A63-106A-4BB2-87E9-D3BE9723A22D}" type="pres">
      <dgm:prSet presAssocID="{D25E9282-4796-44A6-BCF0-40F77D8C9F30}" presName="upArrow" presStyleLbl="node1" presStyleIdx="1" presStyleCnt="2"/>
      <dgm:spPr/>
    </dgm:pt>
    <dgm:pt modelId="{4E1ADD4C-FADA-4C87-99DB-E555EC86A198}" type="pres">
      <dgm:prSet presAssocID="{D25E9282-4796-44A6-BCF0-40F77D8C9F30}" presName="upArrowText" presStyleLbl="revTx" presStyleIdx="1" presStyleCnt="2" custScaleX="110554">
        <dgm:presLayoutVars>
          <dgm:bulletEnabled val="1"/>
        </dgm:presLayoutVars>
      </dgm:prSet>
      <dgm:spPr/>
    </dgm:pt>
  </dgm:ptLst>
  <dgm:cxnLst>
    <dgm:cxn modelId="{FEC1C415-40C4-4DC7-B410-DA35609F26D2}" type="presOf" srcId="{122758BA-64A2-42F4-B63D-E9D43DBB6312}" destId="{350F7FDF-CF7E-42B3-941F-BE850CC7ECCF}" srcOrd="0" destOrd="0" presId="urn:microsoft.com/office/officeart/2005/8/layout/arrow3"/>
    <dgm:cxn modelId="{070CE773-29F2-4AC5-A958-F4723A0AB458}" srcId="{808B2E6A-41BF-4E0D-8057-92BD3A7103F2}" destId="{122758BA-64A2-42F4-B63D-E9D43DBB6312}" srcOrd="0" destOrd="0" parTransId="{7F7AC5AA-27C9-4DDC-AD6F-A985263C2383}" sibTransId="{5A4BDCF3-4AD4-4B62-BD94-1133647C86D3}"/>
    <dgm:cxn modelId="{FB6B3999-7DBC-4CE2-AFA2-DB76E669DA84}" srcId="{808B2E6A-41BF-4E0D-8057-92BD3A7103F2}" destId="{D25E9282-4796-44A6-BCF0-40F77D8C9F30}" srcOrd="1" destOrd="0" parTransId="{C859238C-1F43-4574-9B81-02630C901A6D}" sibTransId="{7E6EC22C-4BE2-4853-A91F-531EB993E908}"/>
    <dgm:cxn modelId="{E489F9A9-B2A7-4AA8-B824-42AB50798578}" type="presOf" srcId="{808B2E6A-41BF-4E0D-8057-92BD3A7103F2}" destId="{B98679D5-6006-4F08-9A98-663A868544BC}" srcOrd="0" destOrd="0" presId="urn:microsoft.com/office/officeart/2005/8/layout/arrow3"/>
    <dgm:cxn modelId="{AF314EE7-8620-4107-B9E2-6175379DDCEF}" type="presOf" srcId="{D25E9282-4796-44A6-BCF0-40F77D8C9F30}" destId="{4E1ADD4C-FADA-4C87-99DB-E555EC86A198}" srcOrd="0" destOrd="0" presId="urn:microsoft.com/office/officeart/2005/8/layout/arrow3"/>
    <dgm:cxn modelId="{3124383A-9373-494C-BF9A-75ACB967B83B}" type="presParOf" srcId="{B98679D5-6006-4F08-9A98-663A868544BC}" destId="{139D54F6-0D30-43F8-91A3-E58A0443D367}" srcOrd="0" destOrd="0" presId="urn:microsoft.com/office/officeart/2005/8/layout/arrow3"/>
    <dgm:cxn modelId="{7FA0B041-AFD8-4C17-AF64-E3FFAB9EAE0A}" type="presParOf" srcId="{B98679D5-6006-4F08-9A98-663A868544BC}" destId="{4A922B2A-6D75-4A9A-993C-C0480D9CA332}" srcOrd="1" destOrd="0" presId="urn:microsoft.com/office/officeart/2005/8/layout/arrow3"/>
    <dgm:cxn modelId="{E8A04562-A01C-4F86-9B53-A720176554D1}" type="presParOf" srcId="{B98679D5-6006-4F08-9A98-663A868544BC}" destId="{350F7FDF-CF7E-42B3-941F-BE850CC7ECCF}" srcOrd="2" destOrd="0" presId="urn:microsoft.com/office/officeart/2005/8/layout/arrow3"/>
    <dgm:cxn modelId="{5EF1ECB7-2DA0-4C31-BDC7-ED6ACEE62A29}" type="presParOf" srcId="{B98679D5-6006-4F08-9A98-663A868544BC}" destId="{EADB1A63-106A-4BB2-87E9-D3BE9723A22D}" srcOrd="3" destOrd="0" presId="urn:microsoft.com/office/officeart/2005/8/layout/arrow3"/>
    <dgm:cxn modelId="{A2C953F9-58CD-4921-B80A-6AF41C4CF85A}" type="presParOf" srcId="{B98679D5-6006-4F08-9A98-663A868544BC}" destId="{4E1ADD4C-FADA-4C87-99DB-E555EC86A198}"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D2F2B-0132-4DE8-8B89-5E8BE316E9C5}"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pt-PT"/>
        </a:p>
      </dgm:t>
    </dgm:pt>
    <dgm:pt modelId="{EC4EADBC-67F0-4D9F-99AC-F941464139ED}">
      <dgm:prSet phldrT="[Texto]" custT="1"/>
      <dgm:spPr/>
      <dgm:t>
        <a:bodyPr/>
        <a:lstStyle/>
        <a:p>
          <a:r>
            <a:rPr lang="ro-RO" sz="1400" b="1" noProof="0" dirty="0"/>
            <a:t>CREEAZĂ CONEXIUNI</a:t>
          </a:r>
        </a:p>
      </dgm:t>
    </dgm:pt>
    <dgm:pt modelId="{E2706A98-724C-4710-BD21-7463BCAC6C78}" type="parTrans" cxnId="{FDD3C529-34F7-413D-AFFF-145F85807A15}">
      <dgm:prSet/>
      <dgm:spPr/>
      <dgm:t>
        <a:bodyPr/>
        <a:lstStyle/>
        <a:p>
          <a:endParaRPr lang="pt-PT" sz="1400" dirty="0"/>
        </a:p>
      </dgm:t>
    </dgm:pt>
    <dgm:pt modelId="{1358AB60-88B2-4E42-B67C-61AACB03AAF3}" type="sibTrans" cxnId="{FDD3C529-34F7-413D-AFFF-145F85807A15}">
      <dgm:prSet/>
      <dgm:spPr/>
      <dgm:t>
        <a:bodyPr/>
        <a:lstStyle/>
        <a:p>
          <a:endParaRPr lang="pt-PT" sz="1400" dirty="0"/>
        </a:p>
      </dgm:t>
    </dgm:pt>
    <dgm:pt modelId="{6D02C0F1-2F0B-4C34-8485-BDA2D7454298}">
      <dgm:prSet phldrT="[Texto]" custT="1"/>
      <dgm:spPr/>
      <dgm:t>
        <a:bodyPr/>
        <a:lstStyle/>
        <a:p>
          <a:r>
            <a:rPr lang="en-US" sz="1400" b="1" dirty="0"/>
            <a:t>GĂSEȘTE SOLUȚII</a:t>
          </a:r>
        </a:p>
      </dgm:t>
    </dgm:pt>
    <dgm:pt modelId="{927916D7-4638-4CEC-9E07-5653BD6205A7}" type="parTrans" cxnId="{DAA6286C-26CC-4AD0-84AC-C8CD479BA792}">
      <dgm:prSet/>
      <dgm:spPr/>
      <dgm:t>
        <a:bodyPr/>
        <a:lstStyle/>
        <a:p>
          <a:endParaRPr lang="pt-PT" sz="1400" dirty="0"/>
        </a:p>
      </dgm:t>
    </dgm:pt>
    <dgm:pt modelId="{73753296-D4A9-4A61-AE1C-A93D9430686B}" type="sibTrans" cxnId="{DAA6286C-26CC-4AD0-84AC-C8CD479BA792}">
      <dgm:prSet/>
      <dgm:spPr/>
      <dgm:t>
        <a:bodyPr/>
        <a:lstStyle/>
        <a:p>
          <a:endParaRPr lang="pt-PT" sz="1400" dirty="0"/>
        </a:p>
      </dgm:t>
    </dgm:pt>
    <dgm:pt modelId="{3FB392D0-988B-4D7A-8151-B4FC71DA0F3C}">
      <dgm:prSet phldrT="[Texto]" custT="1"/>
      <dgm:spPr/>
      <dgm:t>
        <a:bodyPr/>
        <a:lstStyle/>
        <a:p>
          <a:r>
            <a:rPr lang="ro-RO" sz="1400" b="1" noProof="0" dirty="0"/>
            <a:t>ACCEPTĂ SCHIMBAREA</a:t>
          </a:r>
        </a:p>
      </dgm:t>
    </dgm:pt>
    <dgm:pt modelId="{BA7CC815-762F-4D7B-9DCC-7AE57AE0FAF9}" type="parTrans" cxnId="{2F88D5B5-E230-4F91-AFD2-872EA9410821}">
      <dgm:prSet/>
      <dgm:spPr/>
      <dgm:t>
        <a:bodyPr/>
        <a:lstStyle/>
        <a:p>
          <a:endParaRPr lang="pt-PT" sz="1400" dirty="0"/>
        </a:p>
      </dgm:t>
    </dgm:pt>
    <dgm:pt modelId="{2FE2CC10-D517-4909-AF83-E5DDE444276E}" type="sibTrans" cxnId="{2F88D5B5-E230-4F91-AFD2-872EA9410821}">
      <dgm:prSet/>
      <dgm:spPr/>
      <dgm:t>
        <a:bodyPr/>
        <a:lstStyle/>
        <a:p>
          <a:endParaRPr lang="pt-PT" sz="1400" dirty="0"/>
        </a:p>
      </dgm:t>
    </dgm:pt>
    <dgm:pt modelId="{24C54A7E-5BDF-44D0-AE6D-DBBF7FC4F66F}">
      <dgm:prSet phldrT="[Texto]" custT="1"/>
      <dgm:spPr/>
      <dgm:t>
        <a:bodyPr/>
        <a:lstStyle/>
        <a:p>
          <a:r>
            <a:rPr lang="ro-RO" sz="1400" b="1" noProof="0" dirty="0"/>
            <a:t>ATINGE-ȚI OBIECTIVELE</a:t>
          </a:r>
        </a:p>
      </dgm:t>
    </dgm:pt>
    <dgm:pt modelId="{67B569BF-7EE3-472B-B757-FB95A49B1DAC}" type="parTrans" cxnId="{C503C0F1-FA81-4210-A41A-52D8A6ADBAC2}">
      <dgm:prSet/>
      <dgm:spPr/>
      <dgm:t>
        <a:bodyPr/>
        <a:lstStyle/>
        <a:p>
          <a:endParaRPr lang="pt-PT" sz="1400" dirty="0"/>
        </a:p>
      </dgm:t>
    </dgm:pt>
    <dgm:pt modelId="{C904959A-28F0-4A95-B0F7-9B53C31086B5}" type="sibTrans" cxnId="{C503C0F1-FA81-4210-A41A-52D8A6ADBAC2}">
      <dgm:prSet/>
      <dgm:spPr/>
      <dgm:t>
        <a:bodyPr/>
        <a:lstStyle/>
        <a:p>
          <a:endParaRPr lang="pt-PT" sz="1400" dirty="0"/>
        </a:p>
      </dgm:t>
    </dgm:pt>
    <dgm:pt modelId="{E96B5548-C051-433B-A5A4-96EBC6234FBD}">
      <dgm:prSet phldrT="[Texto]" custT="1"/>
      <dgm:spPr/>
      <dgm:t>
        <a:bodyPr/>
        <a:lstStyle/>
        <a:p>
          <a:r>
            <a:rPr lang="ro-RO" sz="1400" b="1" noProof="0" dirty="0"/>
            <a:t>ACȚIONEAZĂ ÎN FAȚA ADVERSITĂȚILOR</a:t>
          </a:r>
        </a:p>
      </dgm:t>
    </dgm:pt>
    <dgm:pt modelId="{608210A7-53D1-43E9-A649-2BDD4FD6AE72}" type="parTrans" cxnId="{221537FC-EA0B-4383-B5C5-B9C203BBDF51}">
      <dgm:prSet/>
      <dgm:spPr/>
      <dgm:t>
        <a:bodyPr/>
        <a:lstStyle/>
        <a:p>
          <a:endParaRPr lang="pt-PT" sz="1400" dirty="0"/>
        </a:p>
      </dgm:t>
    </dgm:pt>
    <dgm:pt modelId="{BDC5AA83-E036-4E71-9B35-97A8F0D74F66}" type="sibTrans" cxnId="{221537FC-EA0B-4383-B5C5-B9C203BBDF51}">
      <dgm:prSet/>
      <dgm:spPr/>
      <dgm:t>
        <a:bodyPr/>
        <a:lstStyle/>
        <a:p>
          <a:endParaRPr lang="pt-PT" sz="1400" dirty="0"/>
        </a:p>
      </dgm:t>
    </dgm:pt>
    <dgm:pt modelId="{C0D04C0C-38AF-4326-A017-D4270B5B5E18}">
      <dgm:prSet phldrT="[Texto]" custT="1"/>
      <dgm:spPr/>
      <dgm:t>
        <a:bodyPr/>
        <a:lstStyle/>
        <a:p>
          <a:r>
            <a:rPr lang="en-US" sz="1400" b="1" dirty="0"/>
            <a:t>FII POZITIV</a:t>
          </a:r>
        </a:p>
      </dgm:t>
    </dgm:pt>
    <dgm:pt modelId="{F92C3F1C-FD36-4582-B02B-19D20357D11D}" type="parTrans" cxnId="{1148D37F-8708-4D91-8C7E-012635FCF141}">
      <dgm:prSet/>
      <dgm:spPr/>
      <dgm:t>
        <a:bodyPr/>
        <a:lstStyle/>
        <a:p>
          <a:endParaRPr lang="pt-PT" sz="1400" dirty="0"/>
        </a:p>
      </dgm:t>
    </dgm:pt>
    <dgm:pt modelId="{1716AD61-EC61-4D31-AE9B-25565EBC6AC9}" type="sibTrans" cxnId="{1148D37F-8708-4D91-8C7E-012635FCF141}">
      <dgm:prSet/>
      <dgm:spPr/>
      <dgm:t>
        <a:bodyPr/>
        <a:lstStyle/>
        <a:p>
          <a:endParaRPr lang="pt-PT" sz="1400" dirty="0"/>
        </a:p>
      </dgm:t>
    </dgm:pt>
    <dgm:pt modelId="{8476BD3A-113F-44F4-BE95-F881B556C7E1}">
      <dgm:prSet phldrT="[Texto]" custT="1"/>
      <dgm:spPr/>
      <dgm:t>
        <a:bodyPr/>
        <a:lstStyle/>
        <a:p>
          <a:r>
            <a:rPr lang="ro-RO" sz="1400" b="1" noProof="0" dirty="0"/>
            <a:t>PRIVEȘTE LUCRURILE ÎN PERSPECTIVĂ</a:t>
          </a:r>
        </a:p>
      </dgm:t>
    </dgm:pt>
    <dgm:pt modelId="{97E1C3B4-2DF7-4FC0-B6A4-EC48F40D652B}" type="parTrans" cxnId="{1ADD6BEC-F9F7-4C62-B2F7-44971C76960B}">
      <dgm:prSet/>
      <dgm:spPr/>
      <dgm:t>
        <a:bodyPr/>
        <a:lstStyle/>
        <a:p>
          <a:endParaRPr lang="pt-PT" sz="1400" dirty="0"/>
        </a:p>
      </dgm:t>
    </dgm:pt>
    <dgm:pt modelId="{313D0EE9-9C82-4406-B5E0-6171DCEFADDC}" type="sibTrans" cxnId="{1ADD6BEC-F9F7-4C62-B2F7-44971C76960B}">
      <dgm:prSet/>
      <dgm:spPr/>
      <dgm:t>
        <a:bodyPr/>
        <a:lstStyle/>
        <a:p>
          <a:endParaRPr lang="pt-PT" sz="1400" dirty="0"/>
        </a:p>
      </dgm:t>
    </dgm:pt>
    <dgm:pt modelId="{038F5C04-D980-465D-A635-EFD5B125793F}">
      <dgm:prSet phldrT="[Texto]" custT="1"/>
      <dgm:spPr/>
      <dgm:t>
        <a:bodyPr/>
        <a:lstStyle/>
        <a:p>
          <a:r>
            <a:rPr lang="en-US" sz="1400" b="1" dirty="0"/>
            <a:t>FII OPTIMIST, DAR REALIST </a:t>
          </a:r>
        </a:p>
      </dgm:t>
    </dgm:pt>
    <dgm:pt modelId="{4C69FCDE-7504-4B54-B419-0569A99B5399}" type="parTrans" cxnId="{51C7B721-6ED4-4750-B209-1CA13A6E794F}">
      <dgm:prSet/>
      <dgm:spPr/>
      <dgm:t>
        <a:bodyPr/>
        <a:lstStyle/>
        <a:p>
          <a:endParaRPr lang="pt-PT" sz="1400" dirty="0"/>
        </a:p>
      </dgm:t>
    </dgm:pt>
    <dgm:pt modelId="{542146A7-2DB5-4A62-B742-CBA243D1972C}" type="sibTrans" cxnId="{51C7B721-6ED4-4750-B209-1CA13A6E794F}">
      <dgm:prSet/>
      <dgm:spPr/>
      <dgm:t>
        <a:bodyPr/>
        <a:lstStyle/>
        <a:p>
          <a:endParaRPr lang="pt-PT" sz="1400" dirty="0"/>
        </a:p>
      </dgm:t>
    </dgm:pt>
    <dgm:pt modelId="{60DD00FD-67FC-4BAC-BD8B-9D3E09107C69}">
      <dgm:prSet phldrT="[Texto]" custT="1"/>
      <dgm:spPr/>
      <dgm:t>
        <a:bodyPr/>
        <a:lstStyle/>
        <a:p>
          <a:r>
            <a:rPr lang="it-IT" sz="1400" b="1" dirty="0"/>
            <a:t>FII CEL MAI BUN PRIETEN AL TĂU</a:t>
          </a:r>
          <a:endParaRPr lang="en-US" sz="1400" b="1" dirty="0"/>
        </a:p>
      </dgm:t>
    </dgm:pt>
    <dgm:pt modelId="{A8A4AF26-2228-4E81-AA2E-14048AF51AE7}" type="parTrans" cxnId="{5D1255EE-488C-403D-951A-84DCBF6281A8}">
      <dgm:prSet/>
      <dgm:spPr/>
      <dgm:t>
        <a:bodyPr/>
        <a:lstStyle/>
        <a:p>
          <a:endParaRPr lang="pt-PT" sz="1400" dirty="0"/>
        </a:p>
      </dgm:t>
    </dgm:pt>
    <dgm:pt modelId="{EA1E2B8A-3740-4EAB-8DE8-276D3C4F889E}" type="sibTrans" cxnId="{5D1255EE-488C-403D-951A-84DCBF6281A8}">
      <dgm:prSet/>
      <dgm:spPr/>
      <dgm:t>
        <a:bodyPr/>
        <a:lstStyle/>
        <a:p>
          <a:endParaRPr lang="pt-PT" sz="1400" dirty="0"/>
        </a:p>
      </dgm:t>
    </dgm:pt>
    <dgm:pt modelId="{883991E6-C1C6-4E32-B932-B0EBFA191601}">
      <dgm:prSet custT="1"/>
      <dgm:spPr/>
      <dgm:t>
        <a:bodyPr/>
        <a:lstStyle/>
        <a:p>
          <a:r>
            <a:rPr lang="ro-RO" sz="1400" b="1" noProof="0" dirty="0"/>
            <a:t>ÎNVAȚĂ DIN EXPERIENȚE</a:t>
          </a:r>
        </a:p>
      </dgm:t>
    </dgm:pt>
    <dgm:pt modelId="{DA7AD5C5-7AB6-4E64-B8F7-F350E3F409EE}" type="parTrans" cxnId="{E8012DAC-8BFE-458F-9A1B-E70259434052}">
      <dgm:prSet/>
      <dgm:spPr/>
      <dgm:t>
        <a:bodyPr/>
        <a:lstStyle/>
        <a:p>
          <a:endParaRPr lang="pt-PT" sz="1400" dirty="0"/>
        </a:p>
      </dgm:t>
    </dgm:pt>
    <dgm:pt modelId="{AB810B20-315C-4672-B14A-7A734A1BAC27}" type="sibTrans" cxnId="{E8012DAC-8BFE-458F-9A1B-E70259434052}">
      <dgm:prSet/>
      <dgm:spPr/>
      <dgm:t>
        <a:bodyPr/>
        <a:lstStyle/>
        <a:p>
          <a:endParaRPr lang="pt-PT" sz="1400" dirty="0"/>
        </a:p>
      </dgm:t>
    </dgm:pt>
    <dgm:pt modelId="{AC41AA36-0819-4721-ABF8-2038625749E8}" type="pres">
      <dgm:prSet presAssocID="{073D2F2B-0132-4DE8-8B89-5E8BE316E9C5}" presName="Name0" presStyleCnt="0">
        <dgm:presLayoutVars>
          <dgm:dir/>
          <dgm:resizeHandles/>
        </dgm:presLayoutVars>
      </dgm:prSet>
      <dgm:spPr/>
    </dgm:pt>
    <dgm:pt modelId="{43A4D9D4-B7E5-4259-89B2-3F5205AAF6F7}" type="pres">
      <dgm:prSet presAssocID="{EC4EADBC-67F0-4D9F-99AC-F941464139ED}" presName="compNode" presStyleCnt="0"/>
      <dgm:spPr/>
    </dgm:pt>
    <dgm:pt modelId="{06480BD9-0179-445D-964E-9FED649A99C3}" type="pres">
      <dgm:prSet presAssocID="{EC4EADBC-67F0-4D9F-99AC-F941464139ED}" presName="dummyConnPt" presStyleCnt="0"/>
      <dgm:spPr/>
    </dgm:pt>
    <dgm:pt modelId="{AB41B8CE-BB81-46F5-8635-419E132A6B53}" type="pres">
      <dgm:prSet presAssocID="{EC4EADBC-67F0-4D9F-99AC-F941464139ED}" presName="node" presStyleLbl="node1" presStyleIdx="0" presStyleCnt="10">
        <dgm:presLayoutVars>
          <dgm:bulletEnabled val="1"/>
        </dgm:presLayoutVars>
      </dgm:prSet>
      <dgm:spPr/>
    </dgm:pt>
    <dgm:pt modelId="{A1E2B617-F2D1-4EC4-8B5C-CB41E3A4F746}" type="pres">
      <dgm:prSet presAssocID="{1358AB60-88B2-4E42-B67C-61AACB03AAF3}" presName="sibTrans" presStyleLbl="bgSibTrans2D1" presStyleIdx="0" presStyleCnt="9"/>
      <dgm:spPr/>
    </dgm:pt>
    <dgm:pt modelId="{118D1BB1-8358-433D-85BA-574805EB5348}" type="pres">
      <dgm:prSet presAssocID="{6D02C0F1-2F0B-4C34-8485-BDA2D7454298}" presName="compNode" presStyleCnt="0"/>
      <dgm:spPr/>
    </dgm:pt>
    <dgm:pt modelId="{314BE140-F714-4048-9B99-5C64A1E2AEBC}" type="pres">
      <dgm:prSet presAssocID="{6D02C0F1-2F0B-4C34-8485-BDA2D7454298}" presName="dummyConnPt" presStyleCnt="0"/>
      <dgm:spPr/>
    </dgm:pt>
    <dgm:pt modelId="{F7987FC6-6B93-43FF-B594-DE8351EA67C8}" type="pres">
      <dgm:prSet presAssocID="{6D02C0F1-2F0B-4C34-8485-BDA2D7454298}" presName="node" presStyleLbl="node1" presStyleIdx="1" presStyleCnt="10">
        <dgm:presLayoutVars>
          <dgm:bulletEnabled val="1"/>
        </dgm:presLayoutVars>
      </dgm:prSet>
      <dgm:spPr/>
    </dgm:pt>
    <dgm:pt modelId="{48DDB93F-97D7-47E3-A643-6E286CE13B68}" type="pres">
      <dgm:prSet presAssocID="{73753296-D4A9-4A61-AE1C-A93D9430686B}" presName="sibTrans" presStyleLbl="bgSibTrans2D1" presStyleIdx="1" presStyleCnt="9"/>
      <dgm:spPr/>
    </dgm:pt>
    <dgm:pt modelId="{CCC93CE9-1FAB-49CC-A04B-C21A45BE6F8E}" type="pres">
      <dgm:prSet presAssocID="{3FB392D0-988B-4D7A-8151-B4FC71DA0F3C}" presName="compNode" presStyleCnt="0"/>
      <dgm:spPr/>
    </dgm:pt>
    <dgm:pt modelId="{9509E5C5-85CD-48CC-8D32-10D84419F2C6}" type="pres">
      <dgm:prSet presAssocID="{3FB392D0-988B-4D7A-8151-B4FC71DA0F3C}" presName="dummyConnPt" presStyleCnt="0"/>
      <dgm:spPr/>
    </dgm:pt>
    <dgm:pt modelId="{0D312466-CEF6-42A4-9861-7B0B5831CAF0}" type="pres">
      <dgm:prSet presAssocID="{3FB392D0-988B-4D7A-8151-B4FC71DA0F3C}" presName="node" presStyleLbl="node1" presStyleIdx="2" presStyleCnt="10">
        <dgm:presLayoutVars>
          <dgm:bulletEnabled val="1"/>
        </dgm:presLayoutVars>
      </dgm:prSet>
      <dgm:spPr/>
    </dgm:pt>
    <dgm:pt modelId="{B3F58EA7-4028-4EE0-900E-B53185301531}" type="pres">
      <dgm:prSet presAssocID="{2FE2CC10-D517-4909-AF83-E5DDE444276E}" presName="sibTrans" presStyleLbl="bgSibTrans2D1" presStyleIdx="2" presStyleCnt="9"/>
      <dgm:spPr/>
    </dgm:pt>
    <dgm:pt modelId="{6A482B27-3A82-43DF-B43C-A60A57CD5519}" type="pres">
      <dgm:prSet presAssocID="{24C54A7E-5BDF-44D0-AE6D-DBBF7FC4F66F}" presName="compNode" presStyleCnt="0"/>
      <dgm:spPr/>
    </dgm:pt>
    <dgm:pt modelId="{5C2409AD-D77E-426C-A997-4EEBB5878395}" type="pres">
      <dgm:prSet presAssocID="{24C54A7E-5BDF-44D0-AE6D-DBBF7FC4F66F}" presName="dummyConnPt" presStyleCnt="0"/>
      <dgm:spPr/>
    </dgm:pt>
    <dgm:pt modelId="{3334B23E-D02F-4C33-A454-1B3EF96971FE}" type="pres">
      <dgm:prSet presAssocID="{24C54A7E-5BDF-44D0-AE6D-DBBF7FC4F66F}" presName="node" presStyleLbl="node1" presStyleIdx="3" presStyleCnt="10">
        <dgm:presLayoutVars>
          <dgm:bulletEnabled val="1"/>
        </dgm:presLayoutVars>
      </dgm:prSet>
      <dgm:spPr/>
    </dgm:pt>
    <dgm:pt modelId="{69E0880A-680F-453F-8A07-23F6E69346DF}" type="pres">
      <dgm:prSet presAssocID="{C904959A-28F0-4A95-B0F7-9B53C31086B5}" presName="sibTrans" presStyleLbl="bgSibTrans2D1" presStyleIdx="3" presStyleCnt="9"/>
      <dgm:spPr/>
    </dgm:pt>
    <dgm:pt modelId="{B8560277-B6CA-455C-8391-BF9120AB58D5}" type="pres">
      <dgm:prSet presAssocID="{E96B5548-C051-433B-A5A4-96EBC6234FBD}" presName="compNode" presStyleCnt="0"/>
      <dgm:spPr/>
    </dgm:pt>
    <dgm:pt modelId="{FE7F26BC-02AE-44FB-9896-F605C57C7544}" type="pres">
      <dgm:prSet presAssocID="{E96B5548-C051-433B-A5A4-96EBC6234FBD}" presName="dummyConnPt" presStyleCnt="0"/>
      <dgm:spPr/>
    </dgm:pt>
    <dgm:pt modelId="{097C628E-41F6-4573-8B39-7CBB0AD1D35E}" type="pres">
      <dgm:prSet presAssocID="{E96B5548-C051-433B-A5A4-96EBC6234FBD}" presName="node" presStyleLbl="node1" presStyleIdx="4" presStyleCnt="10">
        <dgm:presLayoutVars>
          <dgm:bulletEnabled val="1"/>
        </dgm:presLayoutVars>
      </dgm:prSet>
      <dgm:spPr/>
    </dgm:pt>
    <dgm:pt modelId="{CB65FFFD-9B0C-454C-B6BB-269BECD3E6B4}" type="pres">
      <dgm:prSet presAssocID="{BDC5AA83-E036-4E71-9B35-97A8F0D74F66}" presName="sibTrans" presStyleLbl="bgSibTrans2D1" presStyleIdx="4" presStyleCnt="9"/>
      <dgm:spPr/>
    </dgm:pt>
    <dgm:pt modelId="{945BA1F0-5C2D-42F8-8BD7-AEE149CFC213}" type="pres">
      <dgm:prSet presAssocID="{883991E6-C1C6-4E32-B932-B0EBFA191601}" presName="compNode" presStyleCnt="0"/>
      <dgm:spPr/>
    </dgm:pt>
    <dgm:pt modelId="{4C06CD80-6223-4A9F-8201-9552F9F2F43D}" type="pres">
      <dgm:prSet presAssocID="{883991E6-C1C6-4E32-B932-B0EBFA191601}" presName="dummyConnPt" presStyleCnt="0"/>
      <dgm:spPr/>
    </dgm:pt>
    <dgm:pt modelId="{FDEAD16D-3A12-4172-A287-73B477840384}" type="pres">
      <dgm:prSet presAssocID="{883991E6-C1C6-4E32-B932-B0EBFA191601}" presName="node" presStyleLbl="node1" presStyleIdx="5" presStyleCnt="10">
        <dgm:presLayoutVars>
          <dgm:bulletEnabled val="1"/>
        </dgm:presLayoutVars>
      </dgm:prSet>
      <dgm:spPr/>
    </dgm:pt>
    <dgm:pt modelId="{EBFBE378-CDF9-4FB0-9D9E-8BE89D28ADDB}" type="pres">
      <dgm:prSet presAssocID="{AB810B20-315C-4672-B14A-7A734A1BAC27}" presName="sibTrans" presStyleLbl="bgSibTrans2D1" presStyleIdx="5" presStyleCnt="9"/>
      <dgm:spPr/>
    </dgm:pt>
    <dgm:pt modelId="{99941501-A876-403A-8249-2599F0BD362F}" type="pres">
      <dgm:prSet presAssocID="{C0D04C0C-38AF-4326-A017-D4270B5B5E18}" presName="compNode" presStyleCnt="0"/>
      <dgm:spPr/>
    </dgm:pt>
    <dgm:pt modelId="{13505435-C278-44D5-9689-5632633A83C3}" type="pres">
      <dgm:prSet presAssocID="{C0D04C0C-38AF-4326-A017-D4270B5B5E18}" presName="dummyConnPt" presStyleCnt="0"/>
      <dgm:spPr/>
    </dgm:pt>
    <dgm:pt modelId="{87DA5D65-3D0A-4C7C-B4D7-5A6111FCFE69}" type="pres">
      <dgm:prSet presAssocID="{C0D04C0C-38AF-4326-A017-D4270B5B5E18}" presName="node" presStyleLbl="node1" presStyleIdx="6" presStyleCnt="10">
        <dgm:presLayoutVars>
          <dgm:bulletEnabled val="1"/>
        </dgm:presLayoutVars>
      </dgm:prSet>
      <dgm:spPr/>
    </dgm:pt>
    <dgm:pt modelId="{4E68855F-AC45-4DEC-923B-64532BE281BE}" type="pres">
      <dgm:prSet presAssocID="{1716AD61-EC61-4D31-AE9B-25565EBC6AC9}" presName="sibTrans" presStyleLbl="bgSibTrans2D1" presStyleIdx="6" presStyleCnt="9"/>
      <dgm:spPr/>
    </dgm:pt>
    <dgm:pt modelId="{B079DE81-4230-4CD5-BCEB-B6ABC2258EE9}" type="pres">
      <dgm:prSet presAssocID="{8476BD3A-113F-44F4-BE95-F881B556C7E1}" presName="compNode" presStyleCnt="0"/>
      <dgm:spPr/>
    </dgm:pt>
    <dgm:pt modelId="{20E90FF5-A0CE-4A63-98FC-F4E087962857}" type="pres">
      <dgm:prSet presAssocID="{8476BD3A-113F-44F4-BE95-F881B556C7E1}" presName="dummyConnPt" presStyleCnt="0"/>
      <dgm:spPr/>
    </dgm:pt>
    <dgm:pt modelId="{7319D4D2-B92F-47A6-B931-8EAF2F2E8EC5}" type="pres">
      <dgm:prSet presAssocID="{8476BD3A-113F-44F4-BE95-F881B556C7E1}" presName="node" presStyleLbl="node1" presStyleIdx="7" presStyleCnt="10">
        <dgm:presLayoutVars>
          <dgm:bulletEnabled val="1"/>
        </dgm:presLayoutVars>
      </dgm:prSet>
      <dgm:spPr/>
    </dgm:pt>
    <dgm:pt modelId="{44D4F28D-8FC0-4145-B032-499980360779}" type="pres">
      <dgm:prSet presAssocID="{313D0EE9-9C82-4406-B5E0-6171DCEFADDC}" presName="sibTrans" presStyleLbl="bgSibTrans2D1" presStyleIdx="7" presStyleCnt="9"/>
      <dgm:spPr/>
    </dgm:pt>
    <dgm:pt modelId="{E61AD465-A1E1-464F-94B9-3C3B4D2F961B}" type="pres">
      <dgm:prSet presAssocID="{038F5C04-D980-465D-A635-EFD5B125793F}" presName="compNode" presStyleCnt="0"/>
      <dgm:spPr/>
    </dgm:pt>
    <dgm:pt modelId="{4FBC6E3D-0347-41AE-9E7F-F8841BA35B7D}" type="pres">
      <dgm:prSet presAssocID="{038F5C04-D980-465D-A635-EFD5B125793F}" presName="dummyConnPt" presStyleCnt="0"/>
      <dgm:spPr/>
    </dgm:pt>
    <dgm:pt modelId="{67C5B20C-D618-4323-891A-F19D7AD92BC1}" type="pres">
      <dgm:prSet presAssocID="{038F5C04-D980-465D-A635-EFD5B125793F}" presName="node" presStyleLbl="node1" presStyleIdx="8" presStyleCnt="10">
        <dgm:presLayoutVars>
          <dgm:bulletEnabled val="1"/>
        </dgm:presLayoutVars>
      </dgm:prSet>
      <dgm:spPr/>
    </dgm:pt>
    <dgm:pt modelId="{FD2718DD-0045-43A9-830C-235CE676FAD6}" type="pres">
      <dgm:prSet presAssocID="{542146A7-2DB5-4A62-B742-CBA243D1972C}" presName="sibTrans" presStyleLbl="bgSibTrans2D1" presStyleIdx="8" presStyleCnt="9"/>
      <dgm:spPr/>
    </dgm:pt>
    <dgm:pt modelId="{5B692737-62B7-49E9-85B8-7E9B4A38010F}" type="pres">
      <dgm:prSet presAssocID="{60DD00FD-67FC-4BAC-BD8B-9D3E09107C69}" presName="compNode" presStyleCnt="0"/>
      <dgm:spPr/>
    </dgm:pt>
    <dgm:pt modelId="{B238D2D1-ABCE-45EF-9758-45014645DC4F}" type="pres">
      <dgm:prSet presAssocID="{60DD00FD-67FC-4BAC-BD8B-9D3E09107C69}" presName="dummyConnPt" presStyleCnt="0"/>
      <dgm:spPr/>
    </dgm:pt>
    <dgm:pt modelId="{D3C7AD7F-D6AB-47CA-A7BC-2875346E7E53}" type="pres">
      <dgm:prSet presAssocID="{60DD00FD-67FC-4BAC-BD8B-9D3E09107C69}" presName="node" presStyleLbl="node1" presStyleIdx="9" presStyleCnt="10">
        <dgm:presLayoutVars>
          <dgm:bulletEnabled val="1"/>
        </dgm:presLayoutVars>
      </dgm:prSet>
      <dgm:spPr/>
    </dgm:pt>
  </dgm:ptLst>
  <dgm:cxnLst>
    <dgm:cxn modelId="{BC9C5002-7946-4F77-99F8-9C709981E5C8}" type="presOf" srcId="{313D0EE9-9C82-4406-B5E0-6171DCEFADDC}" destId="{44D4F28D-8FC0-4145-B032-499980360779}" srcOrd="0" destOrd="0" presId="urn:microsoft.com/office/officeart/2005/8/layout/bProcess4"/>
    <dgm:cxn modelId="{C9C5E706-3E23-4789-A277-9B455C0F5A21}" type="presOf" srcId="{038F5C04-D980-465D-A635-EFD5B125793F}" destId="{67C5B20C-D618-4323-891A-F19D7AD92BC1}" srcOrd="0" destOrd="0" presId="urn:microsoft.com/office/officeart/2005/8/layout/bProcess4"/>
    <dgm:cxn modelId="{A8270114-1440-44E7-BC33-1BFB96EAE528}" type="presOf" srcId="{EC4EADBC-67F0-4D9F-99AC-F941464139ED}" destId="{AB41B8CE-BB81-46F5-8635-419E132A6B53}" srcOrd="0" destOrd="0" presId="urn:microsoft.com/office/officeart/2005/8/layout/bProcess4"/>
    <dgm:cxn modelId="{51C7B721-6ED4-4750-B209-1CA13A6E794F}" srcId="{073D2F2B-0132-4DE8-8B89-5E8BE316E9C5}" destId="{038F5C04-D980-465D-A635-EFD5B125793F}" srcOrd="8" destOrd="0" parTransId="{4C69FCDE-7504-4B54-B419-0569A99B5399}" sibTransId="{542146A7-2DB5-4A62-B742-CBA243D1972C}"/>
    <dgm:cxn modelId="{FDD3C529-34F7-413D-AFFF-145F85807A15}" srcId="{073D2F2B-0132-4DE8-8B89-5E8BE316E9C5}" destId="{EC4EADBC-67F0-4D9F-99AC-F941464139ED}" srcOrd="0" destOrd="0" parTransId="{E2706A98-724C-4710-BD21-7463BCAC6C78}" sibTransId="{1358AB60-88B2-4E42-B67C-61AACB03AAF3}"/>
    <dgm:cxn modelId="{23B08337-EBC7-4492-A1FE-714987BC6F57}" type="presOf" srcId="{1358AB60-88B2-4E42-B67C-61AACB03AAF3}" destId="{A1E2B617-F2D1-4EC4-8B5C-CB41E3A4F746}" srcOrd="0" destOrd="0" presId="urn:microsoft.com/office/officeart/2005/8/layout/bProcess4"/>
    <dgm:cxn modelId="{8702DB69-52B1-4C2F-86C2-643B904F1971}" type="presOf" srcId="{60DD00FD-67FC-4BAC-BD8B-9D3E09107C69}" destId="{D3C7AD7F-D6AB-47CA-A7BC-2875346E7E53}" srcOrd="0" destOrd="0" presId="urn:microsoft.com/office/officeart/2005/8/layout/bProcess4"/>
    <dgm:cxn modelId="{E3E2614B-E50D-4966-A0F6-9414E5D3408B}" type="presOf" srcId="{8476BD3A-113F-44F4-BE95-F881B556C7E1}" destId="{7319D4D2-B92F-47A6-B931-8EAF2F2E8EC5}" srcOrd="0" destOrd="0" presId="urn:microsoft.com/office/officeart/2005/8/layout/bProcess4"/>
    <dgm:cxn modelId="{DAA6286C-26CC-4AD0-84AC-C8CD479BA792}" srcId="{073D2F2B-0132-4DE8-8B89-5E8BE316E9C5}" destId="{6D02C0F1-2F0B-4C34-8485-BDA2D7454298}" srcOrd="1" destOrd="0" parTransId="{927916D7-4638-4CEC-9E07-5653BD6205A7}" sibTransId="{73753296-D4A9-4A61-AE1C-A93D9430686B}"/>
    <dgm:cxn modelId="{43B86A72-15D4-445E-A135-B14149C34F1E}" type="presOf" srcId="{1716AD61-EC61-4D31-AE9B-25565EBC6AC9}" destId="{4E68855F-AC45-4DEC-923B-64532BE281BE}" srcOrd="0" destOrd="0" presId="urn:microsoft.com/office/officeart/2005/8/layout/bProcess4"/>
    <dgm:cxn modelId="{A2B34C7A-7BFC-46CC-BE01-58980A877E4B}" type="presOf" srcId="{3FB392D0-988B-4D7A-8151-B4FC71DA0F3C}" destId="{0D312466-CEF6-42A4-9861-7B0B5831CAF0}" srcOrd="0" destOrd="0" presId="urn:microsoft.com/office/officeart/2005/8/layout/bProcess4"/>
    <dgm:cxn modelId="{1148D37F-8708-4D91-8C7E-012635FCF141}" srcId="{073D2F2B-0132-4DE8-8B89-5E8BE316E9C5}" destId="{C0D04C0C-38AF-4326-A017-D4270B5B5E18}" srcOrd="6" destOrd="0" parTransId="{F92C3F1C-FD36-4582-B02B-19D20357D11D}" sibTransId="{1716AD61-EC61-4D31-AE9B-25565EBC6AC9}"/>
    <dgm:cxn modelId="{C1082584-11FF-4A48-AA06-FB90D09CD68E}" type="presOf" srcId="{E96B5548-C051-433B-A5A4-96EBC6234FBD}" destId="{097C628E-41F6-4573-8B39-7CBB0AD1D35E}" srcOrd="0" destOrd="0" presId="urn:microsoft.com/office/officeart/2005/8/layout/bProcess4"/>
    <dgm:cxn modelId="{7ED84E8B-E70F-463A-BCD0-CB1F1FEB4071}" type="presOf" srcId="{073D2F2B-0132-4DE8-8B89-5E8BE316E9C5}" destId="{AC41AA36-0819-4721-ABF8-2038625749E8}" srcOrd="0" destOrd="0" presId="urn:microsoft.com/office/officeart/2005/8/layout/bProcess4"/>
    <dgm:cxn modelId="{8A32D691-3C32-487A-8B78-3BEE2F84FDC1}" type="presOf" srcId="{BDC5AA83-E036-4E71-9B35-97A8F0D74F66}" destId="{CB65FFFD-9B0C-454C-B6BB-269BECD3E6B4}" srcOrd="0" destOrd="0" presId="urn:microsoft.com/office/officeart/2005/8/layout/bProcess4"/>
    <dgm:cxn modelId="{083E7B95-928F-4AD8-A43C-5A0EA2B10F26}" type="presOf" srcId="{6D02C0F1-2F0B-4C34-8485-BDA2D7454298}" destId="{F7987FC6-6B93-43FF-B594-DE8351EA67C8}" srcOrd="0" destOrd="0" presId="urn:microsoft.com/office/officeart/2005/8/layout/bProcess4"/>
    <dgm:cxn modelId="{BC51DE9E-6582-42BB-8D9B-66D73A826709}" type="presOf" srcId="{C0D04C0C-38AF-4326-A017-D4270B5B5E18}" destId="{87DA5D65-3D0A-4C7C-B4D7-5A6111FCFE69}" srcOrd="0" destOrd="0" presId="urn:microsoft.com/office/officeart/2005/8/layout/bProcess4"/>
    <dgm:cxn modelId="{87E5AEA4-321B-4EE9-B77E-82D80C4B3C85}" type="presOf" srcId="{C904959A-28F0-4A95-B0F7-9B53C31086B5}" destId="{69E0880A-680F-453F-8A07-23F6E69346DF}" srcOrd="0" destOrd="0" presId="urn:microsoft.com/office/officeart/2005/8/layout/bProcess4"/>
    <dgm:cxn modelId="{E8012DAC-8BFE-458F-9A1B-E70259434052}" srcId="{073D2F2B-0132-4DE8-8B89-5E8BE316E9C5}" destId="{883991E6-C1C6-4E32-B932-B0EBFA191601}" srcOrd="5" destOrd="0" parTransId="{DA7AD5C5-7AB6-4E64-B8F7-F350E3F409EE}" sibTransId="{AB810B20-315C-4672-B14A-7A734A1BAC27}"/>
    <dgm:cxn modelId="{53B6FEB3-1AD9-40EC-95B4-0B45EAA5A6C2}" type="presOf" srcId="{883991E6-C1C6-4E32-B932-B0EBFA191601}" destId="{FDEAD16D-3A12-4172-A287-73B477840384}" srcOrd="0" destOrd="0" presId="urn:microsoft.com/office/officeart/2005/8/layout/bProcess4"/>
    <dgm:cxn modelId="{2F88D5B5-E230-4F91-AFD2-872EA9410821}" srcId="{073D2F2B-0132-4DE8-8B89-5E8BE316E9C5}" destId="{3FB392D0-988B-4D7A-8151-B4FC71DA0F3C}" srcOrd="2" destOrd="0" parTransId="{BA7CC815-762F-4D7B-9DCC-7AE57AE0FAF9}" sibTransId="{2FE2CC10-D517-4909-AF83-E5DDE444276E}"/>
    <dgm:cxn modelId="{10DD3DBF-EFF3-4E76-BB4D-051A420A1DCF}" type="presOf" srcId="{2FE2CC10-D517-4909-AF83-E5DDE444276E}" destId="{B3F58EA7-4028-4EE0-900E-B53185301531}" srcOrd="0" destOrd="0" presId="urn:microsoft.com/office/officeart/2005/8/layout/bProcess4"/>
    <dgm:cxn modelId="{552EC7D1-FD5B-44E8-BAE9-0753830354D0}" type="presOf" srcId="{AB810B20-315C-4672-B14A-7A734A1BAC27}" destId="{EBFBE378-CDF9-4FB0-9D9E-8BE89D28ADDB}" srcOrd="0" destOrd="0" presId="urn:microsoft.com/office/officeart/2005/8/layout/bProcess4"/>
    <dgm:cxn modelId="{1ADD6BEC-F9F7-4C62-B2F7-44971C76960B}" srcId="{073D2F2B-0132-4DE8-8B89-5E8BE316E9C5}" destId="{8476BD3A-113F-44F4-BE95-F881B556C7E1}" srcOrd="7" destOrd="0" parTransId="{97E1C3B4-2DF7-4FC0-B6A4-EC48F40D652B}" sibTransId="{313D0EE9-9C82-4406-B5E0-6171DCEFADDC}"/>
    <dgm:cxn modelId="{594630EE-21F0-4325-AB2F-D544E18083E5}" type="presOf" srcId="{24C54A7E-5BDF-44D0-AE6D-DBBF7FC4F66F}" destId="{3334B23E-D02F-4C33-A454-1B3EF96971FE}" srcOrd="0" destOrd="0" presId="urn:microsoft.com/office/officeart/2005/8/layout/bProcess4"/>
    <dgm:cxn modelId="{5D1255EE-488C-403D-951A-84DCBF6281A8}" srcId="{073D2F2B-0132-4DE8-8B89-5E8BE316E9C5}" destId="{60DD00FD-67FC-4BAC-BD8B-9D3E09107C69}" srcOrd="9" destOrd="0" parTransId="{A8A4AF26-2228-4E81-AA2E-14048AF51AE7}" sibTransId="{EA1E2B8A-3740-4EAB-8DE8-276D3C4F889E}"/>
    <dgm:cxn modelId="{C503C0F1-FA81-4210-A41A-52D8A6ADBAC2}" srcId="{073D2F2B-0132-4DE8-8B89-5E8BE316E9C5}" destId="{24C54A7E-5BDF-44D0-AE6D-DBBF7FC4F66F}" srcOrd="3" destOrd="0" parTransId="{67B569BF-7EE3-472B-B757-FB95A49B1DAC}" sibTransId="{C904959A-28F0-4A95-B0F7-9B53C31086B5}"/>
    <dgm:cxn modelId="{354845F9-562D-4AC6-8121-D88878A21538}" type="presOf" srcId="{73753296-D4A9-4A61-AE1C-A93D9430686B}" destId="{48DDB93F-97D7-47E3-A643-6E286CE13B68}" srcOrd="0" destOrd="0" presId="urn:microsoft.com/office/officeart/2005/8/layout/bProcess4"/>
    <dgm:cxn modelId="{221537FC-EA0B-4383-B5C5-B9C203BBDF51}" srcId="{073D2F2B-0132-4DE8-8B89-5E8BE316E9C5}" destId="{E96B5548-C051-433B-A5A4-96EBC6234FBD}" srcOrd="4" destOrd="0" parTransId="{608210A7-53D1-43E9-A649-2BDD4FD6AE72}" sibTransId="{BDC5AA83-E036-4E71-9B35-97A8F0D74F66}"/>
    <dgm:cxn modelId="{915CDFFE-28A2-493E-82DA-0520609F5652}" type="presOf" srcId="{542146A7-2DB5-4A62-B742-CBA243D1972C}" destId="{FD2718DD-0045-43A9-830C-235CE676FAD6}" srcOrd="0" destOrd="0" presId="urn:microsoft.com/office/officeart/2005/8/layout/bProcess4"/>
    <dgm:cxn modelId="{975C1339-A041-4BD5-BA1C-3EC6266180F4}" type="presParOf" srcId="{AC41AA36-0819-4721-ABF8-2038625749E8}" destId="{43A4D9D4-B7E5-4259-89B2-3F5205AAF6F7}" srcOrd="0" destOrd="0" presId="urn:microsoft.com/office/officeart/2005/8/layout/bProcess4"/>
    <dgm:cxn modelId="{C2D9CB1B-632A-4858-A1A2-EBCBD253FFA2}" type="presParOf" srcId="{43A4D9D4-B7E5-4259-89B2-3F5205AAF6F7}" destId="{06480BD9-0179-445D-964E-9FED649A99C3}" srcOrd="0" destOrd="0" presId="urn:microsoft.com/office/officeart/2005/8/layout/bProcess4"/>
    <dgm:cxn modelId="{742CF1FB-FEFB-4430-B563-190908BB85FE}" type="presParOf" srcId="{43A4D9D4-B7E5-4259-89B2-3F5205AAF6F7}" destId="{AB41B8CE-BB81-46F5-8635-419E132A6B53}" srcOrd="1" destOrd="0" presId="urn:microsoft.com/office/officeart/2005/8/layout/bProcess4"/>
    <dgm:cxn modelId="{4D78536A-8E0E-4B5E-9F39-202A8E8F5CD1}" type="presParOf" srcId="{AC41AA36-0819-4721-ABF8-2038625749E8}" destId="{A1E2B617-F2D1-4EC4-8B5C-CB41E3A4F746}" srcOrd="1" destOrd="0" presId="urn:microsoft.com/office/officeart/2005/8/layout/bProcess4"/>
    <dgm:cxn modelId="{C8B89DBD-9005-4CEA-91D2-35CA42D16C49}" type="presParOf" srcId="{AC41AA36-0819-4721-ABF8-2038625749E8}" destId="{118D1BB1-8358-433D-85BA-574805EB5348}" srcOrd="2" destOrd="0" presId="urn:microsoft.com/office/officeart/2005/8/layout/bProcess4"/>
    <dgm:cxn modelId="{0D6A9188-BCBA-4027-A633-B9C94679848E}" type="presParOf" srcId="{118D1BB1-8358-433D-85BA-574805EB5348}" destId="{314BE140-F714-4048-9B99-5C64A1E2AEBC}" srcOrd="0" destOrd="0" presId="urn:microsoft.com/office/officeart/2005/8/layout/bProcess4"/>
    <dgm:cxn modelId="{1149EB1B-A640-4EE5-A1C9-72C8A501B6B2}" type="presParOf" srcId="{118D1BB1-8358-433D-85BA-574805EB5348}" destId="{F7987FC6-6B93-43FF-B594-DE8351EA67C8}" srcOrd="1" destOrd="0" presId="urn:microsoft.com/office/officeart/2005/8/layout/bProcess4"/>
    <dgm:cxn modelId="{CAE2E145-986B-49F9-8BA7-4DE8E093CB22}" type="presParOf" srcId="{AC41AA36-0819-4721-ABF8-2038625749E8}" destId="{48DDB93F-97D7-47E3-A643-6E286CE13B68}" srcOrd="3" destOrd="0" presId="urn:microsoft.com/office/officeart/2005/8/layout/bProcess4"/>
    <dgm:cxn modelId="{3EA4699A-7B57-4F5F-B927-65159D321B67}" type="presParOf" srcId="{AC41AA36-0819-4721-ABF8-2038625749E8}" destId="{CCC93CE9-1FAB-49CC-A04B-C21A45BE6F8E}" srcOrd="4" destOrd="0" presId="urn:microsoft.com/office/officeart/2005/8/layout/bProcess4"/>
    <dgm:cxn modelId="{B642F7BF-D840-4A38-A203-5173680459B6}" type="presParOf" srcId="{CCC93CE9-1FAB-49CC-A04B-C21A45BE6F8E}" destId="{9509E5C5-85CD-48CC-8D32-10D84419F2C6}" srcOrd="0" destOrd="0" presId="urn:microsoft.com/office/officeart/2005/8/layout/bProcess4"/>
    <dgm:cxn modelId="{56C33379-A451-4122-BEE0-1D251ED4DC6D}" type="presParOf" srcId="{CCC93CE9-1FAB-49CC-A04B-C21A45BE6F8E}" destId="{0D312466-CEF6-42A4-9861-7B0B5831CAF0}" srcOrd="1" destOrd="0" presId="urn:microsoft.com/office/officeart/2005/8/layout/bProcess4"/>
    <dgm:cxn modelId="{07BF6115-5D73-4195-B5BF-52E0F558F824}" type="presParOf" srcId="{AC41AA36-0819-4721-ABF8-2038625749E8}" destId="{B3F58EA7-4028-4EE0-900E-B53185301531}" srcOrd="5" destOrd="0" presId="urn:microsoft.com/office/officeart/2005/8/layout/bProcess4"/>
    <dgm:cxn modelId="{78482049-8F01-46EB-950A-5249362FBCE3}" type="presParOf" srcId="{AC41AA36-0819-4721-ABF8-2038625749E8}" destId="{6A482B27-3A82-43DF-B43C-A60A57CD5519}" srcOrd="6" destOrd="0" presId="urn:microsoft.com/office/officeart/2005/8/layout/bProcess4"/>
    <dgm:cxn modelId="{87A9FA33-59C4-4C29-B720-E6B7C31E2D80}" type="presParOf" srcId="{6A482B27-3A82-43DF-B43C-A60A57CD5519}" destId="{5C2409AD-D77E-426C-A997-4EEBB5878395}" srcOrd="0" destOrd="0" presId="urn:microsoft.com/office/officeart/2005/8/layout/bProcess4"/>
    <dgm:cxn modelId="{395B4768-00FA-4A70-A113-4127A38C16A5}" type="presParOf" srcId="{6A482B27-3A82-43DF-B43C-A60A57CD5519}" destId="{3334B23E-D02F-4C33-A454-1B3EF96971FE}" srcOrd="1" destOrd="0" presId="urn:microsoft.com/office/officeart/2005/8/layout/bProcess4"/>
    <dgm:cxn modelId="{2FA09371-5EB7-4403-86C9-9F26A135A1A5}" type="presParOf" srcId="{AC41AA36-0819-4721-ABF8-2038625749E8}" destId="{69E0880A-680F-453F-8A07-23F6E69346DF}" srcOrd="7" destOrd="0" presId="urn:microsoft.com/office/officeart/2005/8/layout/bProcess4"/>
    <dgm:cxn modelId="{9B8EF568-71CA-4A57-B061-DFF0F80FAB46}" type="presParOf" srcId="{AC41AA36-0819-4721-ABF8-2038625749E8}" destId="{B8560277-B6CA-455C-8391-BF9120AB58D5}" srcOrd="8" destOrd="0" presId="urn:microsoft.com/office/officeart/2005/8/layout/bProcess4"/>
    <dgm:cxn modelId="{74F112C2-39F0-42C8-BA32-22FA75929BFB}" type="presParOf" srcId="{B8560277-B6CA-455C-8391-BF9120AB58D5}" destId="{FE7F26BC-02AE-44FB-9896-F605C57C7544}" srcOrd="0" destOrd="0" presId="urn:microsoft.com/office/officeart/2005/8/layout/bProcess4"/>
    <dgm:cxn modelId="{4B6BDB0B-54BE-4977-92B7-A9981AAB18B1}" type="presParOf" srcId="{B8560277-B6CA-455C-8391-BF9120AB58D5}" destId="{097C628E-41F6-4573-8B39-7CBB0AD1D35E}" srcOrd="1" destOrd="0" presId="urn:microsoft.com/office/officeart/2005/8/layout/bProcess4"/>
    <dgm:cxn modelId="{55B88756-2753-45A9-8EBE-46FFA9FD03EF}" type="presParOf" srcId="{AC41AA36-0819-4721-ABF8-2038625749E8}" destId="{CB65FFFD-9B0C-454C-B6BB-269BECD3E6B4}" srcOrd="9" destOrd="0" presId="urn:microsoft.com/office/officeart/2005/8/layout/bProcess4"/>
    <dgm:cxn modelId="{E2FAB7E4-8B4B-42A2-83F4-BCBB3A8F8E72}" type="presParOf" srcId="{AC41AA36-0819-4721-ABF8-2038625749E8}" destId="{945BA1F0-5C2D-42F8-8BD7-AEE149CFC213}" srcOrd="10" destOrd="0" presId="urn:microsoft.com/office/officeart/2005/8/layout/bProcess4"/>
    <dgm:cxn modelId="{06CB51FC-20AD-4CE2-B0B5-A562BEC02188}" type="presParOf" srcId="{945BA1F0-5C2D-42F8-8BD7-AEE149CFC213}" destId="{4C06CD80-6223-4A9F-8201-9552F9F2F43D}" srcOrd="0" destOrd="0" presId="urn:microsoft.com/office/officeart/2005/8/layout/bProcess4"/>
    <dgm:cxn modelId="{70BDAFBF-1C2D-4775-A4FC-235A2042D5FA}" type="presParOf" srcId="{945BA1F0-5C2D-42F8-8BD7-AEE149CFC213}" destId="{FDEAD16D-3A12-4172-A287-73B477840384}" srcOrd="1" destOrd="0" presId="urn:microsoft.com/office/officeart/2005/8/layout/bProcess4"/>
    <dgm:cxn modelId="{2E5AEB5B-128A-462B-BF1E-8F4C1127BAE7}" type="presParOf" srcId="{AC41AA36-0819-4721-ABF8-2038625749E8}" destId="{EBFBE378-CDF9-4FB0-9D9E-8BE89D28ADDB}" srcOrd="11" destOrd="0" presId="urn:microsoft.com/office/officeart/2005/8/layout/bProcess4"/>
    <dgm:cxn modelId="{812D14E0-7751-4497-AD37-7410DC5AA65A}" type="presParOf" srcId="{AC41AA36-0819-4721-ABF8-2038625749E8}" destId="{99941501-A876-403A-8249-2599F0BD362F}" srcOrd="12" destOrd="0" presId="urn:microsoft.com/office/officeart/2005/8/layout/bProcess4"/>
    <dgm:cxn modelId="{2E81112D-EF0A-4011-84DE-5CCEE3C8F570}" type="presParOf" srcId="{99941501-A876-403A-8249-2599F0BD362F}" destId="{13505435-C278-44D5-9689-5632633A83C3}" srcOrd="0" destOrd="0" presId="urn:microsoft.com/office/officeart/2005/8/layout/bProcess4"/>
    <dgm:cxn modelId="{2C4BF695-C952-4E06-829E-39C39A53D832}" type="presParOf" srcId="{99941501-A876-403A-8249-2599F0BD362F}" destId="{87DA5D65-3D0A-4C7C-B4D7-5A6111FCFE69}" srcOrd="1" destOrd="0" presId="urn:microsoft.com/office/officeart/2005/8/layout/bProcess4"/>
    <dgm:cxn modelId="{A286E951-99A1-47A7-AEF9-0CD35BE78F96}" type="presParOf" srcId="{AC41AA36-0819-4721-ABF8-2038625749E8}" destId="{4E68855F-AC45-4DEC-923B-64532BE281BE}" srcOrd="13" destOrd="0" presId="urn:microsoft.com/office/officeart/2005/8/layout/bProcess4"/>
    <dgm:cxn modelId="{03CB27FF-40CC-41D6-ACB6-0502A26BB9F0}" type="presParOf" srcId="{AC41AA36-0819-4721-ABF8-2038625749E8}" destId="{B079DE81-4230-4CD5-BCEB-B6ABC2258EE9}" srcOrd="14" destOrd="0" presId="urn:microsoft.com/office/officeart/2005/8/layout/bProcess4"/>
    <dgm:cxn modelId="{B9F0AC6A-1835-4BBA-9573-7D03037F8C46}" type="presParOf" srcId="{B079DE81-4230-4CD5-BCEB-B6ABC2258EE9}" destId="{20E90FF5-A0CE-4A63-98FC-F4E087962857}" srcOrd="0" destOrd="0" presId="urn:microsoft.com/office/officeart/2005/8/layout/bProcess4"/>
    <dgm:cxn modelId="{D39FBFEA-F7F5-4BB4-AE98-F834495AF716}" type="presParOf" srcId="{B079DE81-4230-4CD5-BCEB-B6ABC2258EE9}" destId="{7319D4D2-B92F-47A6-B931-8EAF2F2E8EC5}" srcOrd="1" destOrd="0" presId="urn:microsoft.com/office/officeart/2005/8/layout/bProcess4"/>
    <dgm:cxn modelId="{172920A0-5D46-466A-99B7-60A9B66C5487}" type="presParOf" srcId="{AC41AA36-0819-4721-ABF8-2038625749E8}" destId="{44D4F28D-8FC0-4145-B032-499980360779}" srcOrd="15" destOrd="0" presId="urn:microsoft.com/office/officeart/2005/8/layout/bProcess4"/>
    <dgm:cxn modelId="{03F53596-E040-4899-8AA2-9583BAFA57A9}" type="presParOf" srcId="{AC41AA36-0819-4721-ABF8-2038625749E8}" destId="{E61AD465-A1E1-464F-94B9-3C3B4D2F961B}" srcOrd="16" destOrd="0" presId="urn:microsoft.com/office/officeart/2005/8/layout/bProcess4"/>
    <dgm:cxn modelId="{54BEE37B-B9A8-4E2D-A68C-E443D2EE00F2}" type="presParOf" srcId="{E61AD465-A1E1-464F-94B9-3C3B4D2F961B}" destId="{4FBC6E3D-0347-41AE-9E7F-F8841BA35B7D}" srcOrd="0" destOrd="0" presId="urn:microsoft.com/office/officeart/2005/8/layout/bProcess4"/>
    <dgm:cxn modelId="{DD2A8530-A3B9-4450-9A39-855ADAFCA563}" type="presParOf" srcId="{E61AD465-A1E1-464F-94B9-3C3B4D2F961B}" destId="{67C5B20C-D618-4323-891A-F19D7AD92BC1}" srcOrd="1" destOrd="0" presId="urn:microsoft.com/office/officeart/2005/8/layout/bProcess4"/>
    <dgm:cxn modelId="{5DDA5EA5-75AB-4472-A8C4-0E78E9FC8B24}" type="presParOf" srcId="{AC41AA36-0819-4721-ABF8-2038625749E8}" destId="{FD2718DD-0045-43A9-830C-235CE676FAD6}" srcOrd="17" destOrd="0" presId="urn:microsoft.com/office/officeart/2005/8/layout/bProcess4"/>
    <dgm:cxn modelId="{6F142F65-D13A-4D16-BDDA-9F2C84498A57}" type="presParOf" srcId="{AC41AA36-0819-4721-ABF8-2038625749E8}" destId="{5B692737-62B7-49E9-85B8-7E9B4A38010F}" srcOrd="18" destOrd="0" presId="urn:microsoft.com/office/officeart/2005/8/layout/bProcess4"/>
    <dgm:cxn modelId="{052A18D9-674C-4049-8913-A7D44BC72A67}" type="presParOf" srcId="{5B692737-62B7-49E9-85B8-7E9B4A38010F}" destId="{B238D2D1-ABCE-45EF-9758-45014645DC4F}" srcOrd="0" destOrd="0" presId="urn:microsoft.com/office/officeart/2005/8/layout/bProcess4"/>
    <dgm:cxn modelId="{2B1D3069-681E-4ACB-BBCF-CE09D9316A20}" type="presParOf" srcId="{5B692737-62B7-49E9-85B8-7E9B4A38010F}" destId="{D3C7AD7F-D6AB-47CA-A7BC-2875346E7E53}" srcOrd="1" destOrd="0" presId="urn:microsoft.com/office/officeart/2005/8/layout/b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4108F-914E-42D4-830B-75AD7DADCC26}"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pt-PT"/>
        </a:p>
      </dgm:t>
    </dgm:pt>
    <dgm:pt modelId="{DF6FEBF6-B197-44A1-8D35-1B3AD1BE71B7}">
      <dgm:prSet phldrT="[Texto]" custT="1"/>
      <dgm:spPr/>
      <dgm:t>
        <a:bodyPr/>
        <a:lstStyle/>
        <a:p>
          <a:r>
            <a:rPr lang="en-US" sz="1800" b="1" dirty="0"/>
            <a:t>VISEAZĂ LA MAI MULT</a:t>
          </a:r>
        </a:p>
      </dgm:t>
    </dgm:pt>
    <dgm:pt modelId="{37A00CE1-7259-407E-B0C3-C4BB0C508615}" type="parTrans" cxnId="{C30EE336-385B-4AA1-A1A8-B3AEF10DBE93}">
      <dgm:prSet/>
      <dgm:spPr/>
      <dgm:t>
        <a:bodyPr/>
        <a:lstStyle/>
        <a:p>
          <a:endParaRPr lang="pt-PT" sz="1400" b="1" dirty="0"/>
        </a:p>
      </dgm:t>
    </dgm:pt>
    <dgm:pt modelId="{B35B5E95-D59D-4E49-B399-74DF3E8F6E85}" type="sibTrans" cxnId="{C30EE336-385B-4AA1-A1A8-B3AEF10DBE93}">
      <dgm:prSet/>
      <dgm:spPr/>
      <dgm:t>
        <a:bodyPr/>
        <a:lstStyle/>
        <a:p>
          <a:endParaRPr lang="pt-PT" sz="1400" b="1" dirty="0"/>
        </a:p>
      </dgm:t>
    </dgm:pt>
    <dgm:pt modelId="{F38C0BFA-301A-4D36-98BF-FF8730E9AE28}">
      <dgm:prSet phldrT="[Texto]" custT="1"/>
      <dgm:spPr/>
      <dgm:t>
        <a:bodyPr/>
        <a:lstStyle/>
        <a:p>
          <a:r>
            <a:rPr lang="ro-RO" sz="1400" b="1" noProof="0" dirty="0"/>
            <a:t>Te împinge către acțiune</a:t>
          </a:r>
        </a:p>
      </dgm:t>
    </dgm:pt>
    <dgm:pt modelId="{EB9E4066-E50E-4292-996E-C99EE6DA9752}" type="parTrans" cxnId="{25973212-EF45-4992-AFD4-7CDA295D0399}">
      <dgm:prSet/>
      <dgm:spPr/>
      <dgm:t>
        <a:bodyPr/>
        <a:lstStyle/>
        <a:p>
          <a:endParaRPr lang="pt-PT" sz="1400" b="1" dirty="0"/>
        </a:p>
      </dgm:t>
    </dgm:pt>
    <dgm:pt modelId="{BA7C1D91-6790-4585-BC9B-19E805BB9B0B}" type="sibTrans" cxnId="{25973212-EF45-4992-AFD4-7CDA295D0399}">
      <dgm:prSet/>
      <dgm:spPr/>
      <dgm:t>
        <a:bodyPr/>
        <a:lstStyle/>
        <a:p>
          <a:endParaRPr lang="pt-PT" sz="1400" b="1" dirty="0"/>
        </a:p>
      </dgm:t>
    </dgm:pt>
    <dgm:pt modelId="{BFF94BC6-ACD9-4612-A3F3-1609D140149D}">
      <dgm:prSet phldrT="[Texto]" custT="1"/>
      <dgm:spPr/>
      <dgm:t>
        <a:bodyPr/>
        <a:lstStyle/>
        <a:p>
          <a:r>
            <a:rPr lang="ro-RO" sz="1400" b="1" noProof="0" dirty="0"/>
            <a:t>Implică preluarea controlului </a:t>
          </a:r>
        </a:p>
      </dgm:t>
    </dgm:pt>
    <dgm:pt modelId="{CAAC8EE2-442E-4EB2-98EF-2EF005447768}" type="parTrans" cxnId="{4AC89C06-E855-4142-B7A3-93E1729E1D92}">
      <dgm:prSet/>
      <dgm:spPr/>
      <dgm:t>
        <a:bodyPr/>
        <a:lstStyle/>
        <a:p>
          <a:endParaRPr lang="pt-PT" sz="1400" b="1" dirty="0"/>
        </a:p>
      </dgm:t>
    </dgm:pt>
    <dgm:pt modelId="{578EB36B-F39B-49FE-AABC-907C02BED71B}" type="sibTrans" cxnId="{4AC89C06-E855-4142-B7A3-93E1729E1D92}">
      <dgm:prSet/>
      <dgm:spPr/>
      <dgm:t>
        <a:bodyPr/>
        <a:lstStyle/>
        <a:p>
          <a:endParaRPr lang="pt-PT" sz="1400" b="1" dirty="0"/>
        </a:p>
      </dgm:t>
    </dgm:pt>
    <dgm:pt modelId="{DCAA4C41-16D6-448F-A8F9-3A019C576CB8}">
      <dgm:prSet custT="1"/>
      <dgm:spPr/>
      <dgm:t>
        <a:bodyPr/>
        <a:lstStyle/>
        <a:p>
          <a:r>
            <a:rPr lang="ro-RO" sz="1400" b="1" noProof="0" dirty="0"/>
            <a:t>Îți dă un scop</a:t>
          </a:r>
        </a:p>
      </dgm:t>
    </dgm:pt>
    <dgm:pt modelId="{C0FAE84A-1782-4278-A5EC-9428E5603898}" type="parTrans" cxnId="{5427B548-8B5A-485E-8412-8A2BE42066C8}">
      <dgm:prSet/>
      <dgm:spPr/>
      <dgm:t>
        <a:bodyPr/>
        <a:lstStyle/>
        <a:p>
          <a:endParaRPr lang="pt-PT" sz="1400" b="1" dirty="0"/>
        </a:p>
      </dgm:t>
    </dgm:pt>
    <dgm:pt modelId="{F6773D53-8CBC-4C82-B258-87062BAB363B}" type="sibTrans" cxnId="{5427B548-8B5A-485E-8412-8A2BE42066C8}">
      <dgm:prSet/>
      <dgm:spPr/>
      <dgm:t>
        <a:bodyPr/>
        <a:lstStyle/>
        <a:p>
          <a:endParaRPr lang="pt-PT" sz="1400" b="1" dirty="0"/>
        </a:p>
      </dgm:t>
    </dgm:pt>
    <dgm:pt modelId="{1B655376-4D3C-4AFB-8732-8EB6566BD177}">
      <dgm:prSet custT="1"/>
      <dgm:spPr/>
      <dgm:t>
        <a:bodyPr/>
        <a:lstStyle/>
        <a:p>
          <a:r>
            <a:rPr lang="ro-RO" sz="1400" b="1" noProof="0" dirty="0"/>
            <a:t>Dă un sens drumului tău</a:t>
          </a:r>
        </a:p>
      </dgm:t>
    </dgm:pt>
    <dgm:pt modelId="{E02420AB-D829-4F4B-BF66-A4F82091C6B0}" type="parTrans" cxnId="{37FB8E88-A385-4A9E-912E-AE8D3AF8E3C0}">
      <dgm:prSet/>
      <dgm:spPr/>
      <dgm:t>
        <a:bodyPr/>
        <a:lstStyle/>
        <a:p>
          <a:endParaRPr lang="pt-PT" sz="1400" b="1" dirty="0"/>
        </a:p>
      </dgm:t>
    </dgm:pt>
    <dgm:pt modelId="{80FA2EE2-8E3A-4121-9569-58DB8535AA7E}" type="sibTrans" cxnId="{37FB8E88-A385-4A9E-912E-AE8D3AF8E3C0}">
      <dgm:prSet/>
      <dgm:spPr/>
      <dgm:t>
        <a:bodyPr/>
        <a:lstStyle/>
        <a:p>
          <a:endParaRPr lang="pt-PT" sz="1400" b="1" dirty="0"/>
        </a:p>
      </dgm:t>
    </dgm:pt>
    <dgm:pt modelId="{06D29149-B022-47CE-A598-ABB1A539436B}">
      <dgm:prSet custT="1"/>
      <dgm:spPr/>
      <dgm:t>
        <a:bodyPr/>
        <a:lstStyle/>
        <a:p>
          <a:r>
            <a:rPr lang="ro-RO" sz="1400" b="1" noProof="0" dirty="0"/>
            <a:t>Te împinge să te dezvolți</a:t>
          </a:r>
        </a:p>
      </dgm:t>
    </dgm:pt>
    <dgm:pt modelId="{C9FAB1BD-9CD1-4451-B3C5-014F388B9ED4}" type="parTrans" cxnId="{91D4BE7B-4EE4-4856-8A80-001001728543}">
      <dgm:prSet/>
      <dgm:spPr/>
      <dgm:t>
        <a:bodyPr/>
        <a:lstStyle/>
        <a:p>
          <a:endParaRPr lang="pt-PT" sz="1400" b="1" dirty="0"/>
        </a:p>
      </dgm:t>
    </dgm:pt>
    <dgm:pt modelId="{93BFBB8F-F3EA-4E75-8A37-F42CF21E2CD4}" type="sibTrans" cxnId="{91D4BE7B-4EE4-4856-8A80-001001728543}">
      <dgm:prSet/>
      <dgm:spPr/>
      <dgm:t>
        <a:bodyPr/>
        <a:lstStyle/>
        <a:p>
          <a:endParaRPr lang="pt-PT" sz="1400" b="1" dirty="0"/>
        </a:p>
      </dgm:t>
    </dgm:pt>
    <dgm:pt modelId="{2D363D49-8E79-4B2B-883A-96DD9CF62763}">
      <dgm:prSet custT="1"/>
      <dgm:spPr/>
      <dgm:t>
        <a:bodyPr/>
        <a:lstStyle/>
        <a:p>
          <a:r>
            <a:rPr lang="ro-RO" sz="1400" b="1" noProof="0" dirty="0"/>
            <a:t>Te ajută să te concentrezi</a:t>
          </a:r>
        </a:p>
      </dgm:t>
    </dgm:pt>
    <dgm:pt modelId="{27BC6F76-8BFE-467C-B2F3-F2E61CFC06A8}" type="parTrans" cxnId="{65B8FC95-E0FE-4547-A967-F9A9D24CE2D9}">
      <dgm:prSet/>
      <dgm:spPr/>
      <dgm:t>
        <a:bodyPr/>
        <a:lstStyle/>
        <a:p>
          <a:endParaRPr lang="pt-PT" sz="1400" b="1" dirty="0"/>
        </a:p>
      </dgm:t>
    </dgm:pt>
    <dgm:pt modelId="{00F6AB36-D039-4186-B782-0FDDAD7B1745}" type="sibTrans" cxnId="{65B8FC95-E0FE-4547-A967-F9A9D24CE2D9}">
      <dgm:prSet/>
      <dgm:spPr/>
      <dgm:t>
        <a:bodyPr/>
        <a:lstStyle/>
        <a:p>
          <a:endParaRPr lang="pt-PT" sz="1400" b="1" dirty="0"/>
        </a:p>
      </dgm:t>
    </dgm:pt>
    <dgm:pt modelId="{D4D1CB78-8E71-45D9-A5E3-DA62582D76DF}">
      <dgm:prSet custT="1"/>
      <dgm:spPr/>
      <dgm:t>
        <a:bodyPr/>
        <a:lstStyle/>
        <a:p>
          <a:r>
            <a:rPr lang="ro-RO" sz="1400" b="1" noProof="0" dirty="0"/>
            <a:t>Te ajută să fii pozitiv</a:t>
          </a:r>
        </a:p>
      </dgm:t>
    </dgm:pt>
    <dgm:pt modelId="{5F3DD44F-D70E-4A6C-BCFA-671377814E5E}" type="parTrans" cxnId="{38EAC1B2-32F1-4A65-8A7B-03786994680A}">
      <dgm:prSet/>
      <dgm:spPr/>
      <dgm:t>
        <a:bodyPr/>
        <a:lstStyle/>
        <a:p>
          <a:endParaRPr lang="pt-PT" sz="1400" b="1" dirty="0"/>
        </a:p>
      </dgm:t>
    </dgm:pt>
    <dgm:pt modelId="{9BF26979-DEA5-4429-A2DC-2590DFA02A40}" type="sibTrans" cxnId="{38EAC1B2-32F1-4A65-8A7B-03786994680A}">
      <dgm:prSet/>
      <dgm:spPr/>
      <dgm:t>
        <a:bodyPr/>
        <a:lstStyle/>
        <a:p>
          <a:endParaRPr lang="pt-PT" sz="1400" b="1" dirty="0"/>
        </a:p>
      </dgm:t>
    </dgm:pt>
    <dgm:pt modelId="{39F45EE4-54DD-4B29-A118-F4036C629A0F}">
      <dgm:prSet custT="1"/>
      <dgm:spPr/>
      <dgm:t>
        <a:bodyPr/>
        <a:lstStyle/>
        <a:p>
          <a:r>
            <a:rPr lang="ro-RO" sz="1400" b="1" noProof="0" dirty="0"/>
            <a:t>Te ajută să te conectezi cu tine</a:t>
          </a:r>
        </a:p>
      </dgm:t>
    </dgm:pt>
    <dgm:pt modelId="{055A59B2-76E4-490D-AA18-91D715769B8E}" type="parTrans" cxnId="{40E4C011-70BD-4A86-853F-EA9FF1DC1D7C}">
      <dgm:prSet/>
      <dgm:spPr/>
      <dgm:t>
        <a:bodyPr/>
        <a:lstStyle/>
        <a:p>
          <a:endParaRPr lang="pt-PT" sz="1400" b="1" dirty="0"/>
        </a:p>
      </dgm:t>
    </dgm:pt>
    <dgm:pt modelId="{9496C4BE-08F9-47C1-AE53-0EA8C96608A6}" type="sibTrans" cxnId="{40E4C011-70BD-4A86-853F-EA9FF1DC1D7C}">
      <dgm:prSet/>
      <dgm:spPr/>
      <dgm:t>
        <a:bodyPr/>
        <a:lstStyle/>
        <a:p>
          <a:endParaRPr lang="pt-PT" sz="1400" b="1" dirty="0"/>
        </a:p>
      </dgm:t>
    </dgm:pt>
    <dgm:pt modelId="{ED3FE695-6114-4EEE-A304-47F7B3AE8FCC}" type="pres">
      <dgm:prSet presAssocID="{A0D4108F-914E-42D4-830B-75AD7DADCC26}" presName="composite" presStyleCnt="0">
        <dgm:presLayoutVars>
          <dgm:chMax val="1"/>
          <dgm:dir/>
          <dgm:resizeHandles val="exact"/>
        </dgm:presLayoutVars>
      </dgm:prSet>
      <dgm:spPr/>
    </dgm:pt>
    <dgm:pt modelId="{AAB5821E-0826-42A2-868B-BEE21B7D898A}" type="pres">
      <dgm:prSet presAssocID="{A0D4108F-914E-42D4-830B-75AD7DADCC26}" presName="radial" presStyleCnt="0">
        <dgm:presLayoutVars>
          <dgm:animLvl val="ctr"/>
        </dgm:presLayoutVars>
      </dgm:prSet>
      <dgm:spPr/>
    </dgm:pt>
    <dgm:pt modelId="{56F2F5E2-0361-44CD-BB07-C134A22BB0B2}" type="pres">
      <dgm:prSet presAssocID="{DF6FEBF6-B197-44A1-8D35-1B3AD1BE71B7}" presName="centerShape" presStyleLbl="vennNode1" presStyleIdx="0" presStyleCnt="9"/>
      <dgm:spPr/>
    </dgm:pt>
    <dgm:pt modelId="{B097702E-80A9-4476-8D2E-455D371D23A1}" type="pres">
      <dgm:prSet presAssocID="{39F45EE4-54DD-4B29-A118-F4036C629A0F}" presName="node" presStyleLbl="vennNode1" presStyleIdx="1" presStyleCnt="9">
        <dgm:presLayoutVars>
          <dgm:bulletEnabled val="1"/>
        </dgm:presLayoutVars>
      </dgm:prSet>
      <dgm:spPr/>
    </dgm:pt>
    <dgm:pt modelId="{757CBEC3-6CB7-4433-BE29-BF1FDBA60AA5}" type="pres">
      <dgm:prSet presAssocID="{D4D1CB78-8E71-45D9-A5E3-DA62582D76DF}" presName="node" presStyleLbl="vennNode1" presStyleIdx="2" presStyleCnt="9">
        <dgm:presLayoutVars>
          <dgm:bulletEnabled val="1"/>
        </dgm:presLayoutVars>
      </dgm:prSet>
      <dgm:spPr/>
    </dgm:pt>
    <dgm:pt modelId="{A05B3701-33C1-480A-8A1D-06A86E4F959A}" type="pres">
      <dgm:prSet presAssocID="{DCAA4C41-16D6-448F-A8F9-3A019C576CB8}" presName="node" presStyleLbl="vennNode1" presStyleIdx="3" presStyleCnt="9">
        <dgm:presLayoutVars>
          <dgm:bulletEnabled val="1"/>
        </dgm:presLayoutVars>
      </dgm:prSet>
      <dgm:spPr/>
    </dgm:pt>
    <dgm:pt modelId="{6E499840-1442-4F38-B24D-D1FA2CF3C590}" type="pres">
      <dgm:prSet presAssocID="{1B655376-4D3C-4AFB-8732-8EB6566BD177}" presName="node" presStyleLbl="vennNode1" presStyleIdx="4" presStyleCnt="9">
        <dgm:presLayoutVars>
          <dgm:bulletEnabled val="1"/>
        </dgm:presLayoutVars>
      </dgm:prSet>
      <dgm:spPr/>
    </dgm:pt>
    <dgm:pt modelId="{C7D5B608-AAF4-46CD-B4A4-A4C288ADF3FC}" type="pres">
      <dgm:prSet presAssocID="{06D29149-B022-47CE-A598-ABB1A539436B}" presName="node" presStyleLbl="vennNode1" presStyleIdx="5" presStyleCnt="9">
        <dgm:presLayoutVars>
          <dgm:bulletEnabled val="1"/>
        </dgm:presLayoutVars>
      </dgm:prSet>
      <dgm:spPr/>
    </dgm:pt>
    <dgm:pt modelId="{40CCA1C6-92CA-4FFA-8606-5AA86E853D83}" type="pres">
      <dgm:prSet presAssocID="{2D363D49-8E79-4B2B-883A-96DD9CF62763}" presName="node" presStyleLbl="vennNode1" presStyleIdx="6" presStyleCnt="9">
        <dgm:presLayoutVars>
          <dgm:bulletEnabled val="1"/>
        </dgm:presLayoutVars>
      </dgm:prSet>
      <dgm:spPr/>
    </dgm:pt>
    <dgm:pt modelId="{35DC3FDB-7BF9-46B1-BAB8-05AD3E6AF638}" type="pres">
      <dgm:prSet presAssocID="{F38C0BFA-301A-4D36-98BF-FF8730E9AE28}" presName="node" presStyleLbl="vennNode1" presStyleIdx="7" presStyleCnt="9">
        <dgm:presLayoutVars>
          <dgm:bulletEnabled val="1"/>
        </dgm:presLayoutVars>
      </dgm:prSet>
      <dgm:spPr/>
    </dgm:pt>
    <dgm:pt modelId="{585C05F2-887D-4DBE-A368-E5F5F1AB63D1}" type="pres">
      <dgm:prSet presAssocID="{BFF94BC6-ACD9-4612-A3F3-1609D140149D}" presName="node" presStyleLbl="vennNode1" presStyleIdx="8" presStyleCnt="9">
        <dgm:presLayoutVars>
          <dgm:bulletEnabled val="1"/>
        </dgm:presLayoutVars>
      </dgm:prSet>
      <dgm:spPr/>
    </dgm:pt>
  </dgm:ptLst>
  <dgm:cxnLst>
    <dgm:cxn modelId="{4AC89C06-E855-4142-B7A3-93E1729E1D92}" srcId="{DF6FEBF6-B197-44A1-8D35-1B3AD1BE71B7}" destId="{BFF94BC6-ACD9-4612-A3F3-1609D140149D}" srcOrd="7" destOrd="0" parTransId="{CAAC8EE2-442E-4EB2-98EF-2EF005447768}" sibTransId="{578EB36B-F39B-49FE-AABC-907C02BED71B}"/>
    <dgm:cxn modelId="{40E4C011-70BD-4A86-853F-EA9FF1DC1D7C}" srcId="{DF6FEBF6-B197-44A1-8D35-1B3AD1BE71B7}" destId="{39F45EE4-54DD-4B29-A118-F4036C629A0F}" srcOrd="0" destOrd="0" parTransId="{055A59B2-76E4-490D-AA18-91D715769B8E}" sibTransId="{9496C4BE-08F9-47C1-AE53-0EA8C96608A6}"/>
    <dgm:cxn modelId="{25973212-EF45-4992-AFD4-7CDA295D0399}" srcId="{DF6FEBF6-B197-44A1-8D35-1B3AD1BE71B7}" destId="{F38C0BFA-301A-4D36-98BF-FF8730E9AE28}" srcOrd="6" destOrd="0" parTransId="{EB9E4066-E50E-4292-996E-C99EE6DA9752}" sibTransId="{BA7C1D91-6790-4585-BC9B-19E805BB9B0B}"/>
    <dgm:cxn modelId="{5AB5E82E-3D5B-488D-B9C6-2C5C030BE6DD}" type="presOf" srcId="{DF6FEBF6-B197-44A1-8D35-1B3AD1BE71B7}" destId="{56F2F5E2-0361-44CD-BB07-C134A22BB0B2}" srcOrd="0" destOrd="0" presId="urn:microsoft.com/office/officeart/2005/8/layout/radial3"/>
    <dgm:cxn modelId="{C30EE336-385B-4AA1-A1A8-B3AEF10DBE93}" srcId="{A0D4108F-914E-42D4-830B-75AD7DADCC26}" destId="{DF6FEBF6-B197-44A1-8D35-1B3AD1BE71B7}" srcOrd="0" destOrd="0" parTransId="{37A00CE1-7259-407E-B0C3-C4BB0C508615}" sibTransId="{B35B5E95-D59D-4E49-B399-74DF3E8F6E85}"/>
    <dgm:cxn modelId="{5427B548-8B5A-485E-8412-8A2BE42066C8}" srcId="{DF6FEBF6-B197-44A1-8D35-1B3AD1BE71B7}" destId="{DCAA4C41-16D6-448F-A8F9-3A019C576CB8}" srcOrd="2" destOrd="0" parTransId="{C0FAE84A-1782-4278-A5EC-9428E5603898}" sibTransId="{F6773D53-8CBC-4C82-B258-87062BAB363B}"/>
    <dgm:cxn modelId="{52AE9473-9086-4BA0-BE2C-86095AAD198C}" type="presOf" srcId="{D4D1CB78-8E71-45D9-A5E3-DA62582D76DF}" destId="{757CBEC3-6CB7-4433-BE29-BF1FDBA60AA5}" srcOrd="0" destOrd="0" presId="urn:microsoft.com/office/officeart/2005/8/layout/radial3"/>
    <dgm:cxn modelId="{91D4BE7B-4EE4-4856-8A80-001001728543}" srcId="{DF6FEBF6-B197-44A1-8D35-1B3AD1BE71B7}" destId="{06D29149-B022-47CE-A598-ABB1A539436B}" srcOrd="4" destOrd="0" parTransId="{C9FAB1BD-9CD1-4451-B3C5-014F388B9ED4}" sibTransId="{93BFBB8F-F3EA-4E75-8A37-F42CF21E2CD4}"/>
    <dgm:cxn modelId="{37FB8E88-A385-4A9E-912E-AE8D3AF8E3C0}" srcId="{DF6FEBF6-B197-44A1-8D35-1B3AD1BE71B7}" destId="{1B655376-4D3C-4AFB-8732-8EB6566BD177}" srcOrd="3" destOrd="0" parTransId="{E02420AB-D829-4F4B-BF66-A4F82091C6B0}" sibTransId="{80FA2EE2-8E3A-4121-9569-58DB8535AA7E}"/>
    <dgm:cxn modelId="{65B8FC95-E0FE-4547-A967-F9A9D24CE2D9}" srcId="{DF6FEBF6-B197-44A1-8D35-1B3AD1BE71B7}" destId="{2D363D49-8E79-4B2B-883A-96DD9CF62763}" srcOrd="5" destOrd="0" parTransId="{27BC6F76-8BFE-467C-B2F3-F2E61CFC06A8}" sibTransId="{00F6AB36-D039-4186-B782-0FDDAD7B1745}"/>
    <dgm:cxn modelId="{66AE2CA1-9493-41DD-A130-BF6990DFDD99}" type="presOf" srcId="{BFF94BC6-ACD9-4612-A3F3-1609D140149D}" destId="{585C05F2-887D-4DBE-A368-E5F5F1AB63D1}" srcOrd="0" destOrd="0" presId="urn:microsoft.com/office/officeart/2005/8/layout/radial3"/>
    <dgm:cxn modelId="{D567BAAC-254B-45C7-8282-84ADFAB23532}" type="presOf" srcId="{A0D4108F-914E-42D4-830B-75AD7DADCC26}" destId="{ED3FE695-6114-4EEE-A304-47F7B3AE8FCC}" srcOrd="0" destOrd="0" presId="urn:microsoft.com/office/officeart/2005/8/layout/radial3"/>
    <dgm:cxn modelId="{38EAC1B2-32F1-4A65-8A7B-03786994680A}" srcId="{DF6FEBF6-B197-44A1-8D35-1B3AD1BE71B7}" destId="{D4D1CB78-8E71-45D9-A5E3-DA62582D76DF}" srcOrd="1" destOrd="0" parTransId="{5F3DD44F-D70E-4A6C-BCFA-671377814E5E}" sibTransId="{9BF26979-DEA5-4429-A2DC-2590DFA02A40}"/>
    <dgm:cxn modelId="{D0B0E4B6-0FD2-4851-A19B-602688E44C72}" type="presOf" srcId="{06D29149-B022-47CE-A598-ABB1A539436B}" destId="{C7D5B608-AAF4-46CD-B4A4-A4C288ADF3FC}" srcOrd="0" destOrd="0" presId="urn:microsoft.com/office/officeart/2005/8/layout/radial3"/>
    <dgm:cxn modelId="{F92086BF-7006-45AA-85DE-30A87AE12812}" type="presOf" srcId="{DCAA4C41-16D6-448F-A8F9-3A019C576CB8}" destId="{A05B3701-33C1-480A-8A1D-06A86E4F959A}" srcOrd="0" destOrd="0" presId="urn:microsoft.com/office/officeart/2005/8/layout/radial3"/>
    <dgm:cxn modelId="{0190C4C1-A12D-42E2-910A-B20E7140D0C9}" type="presOf" srcId="{2D363D49-8E79-4B2B-883A-96DD9CF62763}" destId="{40CCA1C6-92CA-4FFA-8606-5AA86E853D83}" srcOrd="0" destOrd="0" presId="urn:microsoft.com/office/officeart/2005/8/layout/radial3"/>
    <dgm:cxn modelId="{42E49DDB-2334-404F-B672-589BF4B33772}" type="presOf" srcId="{1B655376-4D3C-4AFB-8732-8EB6566BD177}" destId="{6E499840-1442-4F38-B24D-D1FA2CF3C590}" srcOrd="0" destOrd="0" presId="urn:microsoft.com/office/officeart/2005/8/layout/radial3"/>
    <dgm:cxn modelId="{85ADBEE1-1206-48F9-A087-062D36A8AB7A}" type="presOf" srcId="{F38C0BFA-301A-4D36-98BF-FF8730E9AE28}" destId="{35DC3FDB-7BF9-46B1-BAB8-05AD3E6AF638}" srcOrd="0" destOrd="0" presId="urn:microsoft.com/office/officeart/2005/8/layout/radial3"/>
    <dgm:cxn modelId="{098995E6-C917-418D-AF8E-D4B7B9D86D64}" type="presOf" srcId="{39F45EE4-54DD-4B29-A118-F4036C629A0F}" destId="{B097702E-80A9-4476-8D2E-455D371D23A1}" srcOrd="0" destOrd="0" presId="urn:microsoft.com/office/officeart/2005/8/layout/radial3"/>
    <dgm:cxn modelId="{785503F9-896C-4DBF-B49C-7E422B54CF90}" type="presParOf" srcId="{ED3FE695-6114-4EEE-A304-47F7B3AE8FCC}" destId="{AAB5821E-0826-42A2-868B-BEE21B7D898A}" srcOrd="0" destOrd="0" presId="urn:microsoft.com/office/officeart/2005/8/layout/radial3"/>
    <dgm:cxn modelId="{6581732F-994B-436F-AE86-D5574303C662}" type="presParOf" srcId="{AAB5821E-0826-42A2-868B-BEE21B7D898A}" destId="{56F2F5E2-0361-44CD-BB07-C134A22BB0B2}" srcOrd="0" destOrd="0" presId="urn:microsoft.com/office/officeart/2005/8/layout/radial3"/>
    <dgm:cxn modelId="{BCE26834-F2AD-4013-A7AC-7ED1BC542CC6}" type="presParOf" srcId="{AAB5821E-0826-42A2-868B-BEE21B7D898A}" destId="{B097702E-80A9-4476-8D2E-455D371D23A1}" srcOrd="1" destOrd="0" presId="urn:microsoft.com/office/officeart/2005/8/layout/radial3"/>
    <dgm:cxn modelId="{029B79D2-7D1C-45B6-B39C-EAA93216B3D9}" type="presParOf" srcId="{AAB5821E-0826-42A2-868B-BEE21B7D898A}" destId="{757CBEC3-6CB7-4433-BE29-BF1FDBA60AA5}" srcOrd="2" destOrd="0" presId="urn:microsoft.com/office/officeart/2005/8/layout/radial3"/>
    <dgm:cxn modelId="{2A4C4902-D0E8-4D28-A129-F194596B95F1}" type="presParOf" srcId="{AAB5821E-0826-42A2-868B-BEE21B7D898A}" destId="{A05B3701-33C1-480A-8A1D-06A86E4F959A}" srcOrd="3" destOrd="0" presId="urn:microsoft.com/office/officeart/2005/8/layout/radial3"/>
    <dgm:cxn modelId="{E16454BC-3A0B-4DFC-BC97-9575C4C917E1}" type="presParOf" srcId="{AAB5821E-0826-42A2-868B-BEE21B7D898A}" destId="{6E499840-1442-4F38-B24D-D1FA2CF3C590}" srcOrd="4" destOrd="0" presId="urn:microsoft.com/office/officeart/2005/8/layout/radial3"/>
    <dgm:cxn modelId="{14E9BD3A-59AE-4CCE-9B1E-85FDA74B0258}" type="presParOf" srcId="{AAB5821E-0826-42A2-868B-BEE21B7D898A}" destId="{C7D5B608-AAF4-46CD-B4A4-A4C288ADF3FC}" srcOrd="5" destOrd="0" presId="urn:microsoft.com/office/officeart/2005/8/layout/radial3"/>
    <dgm:cxn modelId="{4FA71AB8-BF5E-4585-BE4F-971A11DA361D}" type="presParOf" srcId="{AAB5821E-0826-42A2-868B-BEE21B7D898A}" destId="{40CCA1C6-92CA-4FFA-8606-5AA86E853D83}" srcOrd="6" destOrd="0" presId="urn:microsoft.com/office/officeart/2005/8/layout/radial3"/>
    <dgm:cxn modelId="{0530F603-8BBF-400A-9DE8-8264C127FF79}" type="presParOf" srcId="{AAB5821E-0826-42A2-868B-BEE21B7D898A}" destId="{35DC3FDB-7BF9-46B1-BAB8-05AD3E6AF638}" srcOrd="7" destOrd="0" presId="urn:microsoft.com/office/officeart/2005/8/layout/radial3"/>
    <dgm:cxn modelId="{1C8299F7-51A0-49E6-A90F-44C5D5088F2F}" type="presParOf" srcId="{AAB5821E-0826-42A2-868B-BEE21B7D898A}" destId="{585C05F2-887D-4DBE-A368-E5F5F1AB63D1}" srcOrd="8"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32C15-9250-4074-9AD5-DE85767B66D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pt-PT"/>
        </a:p>
      </dgm:t>
    </dgm:pt>
    <dgm:pt modelId="{B75164FC-8540-4946-9861-7736CC65CC19}">
      <dgm:prSet phldrT="[Texto]" custT="1"/>
      <dgm:spPr/>
      <dgm:t>
        <a:bodyPr/>
        <a:lstStyle/>
        <a:p>
          <a:r>
            <a:rPr lang="ro-RO" sz="1600" noProof="0" dirty="0"/>
            <a:t>Devii </a:t>
          </a:r>
          <a:r>
            <a:rPr lang="ro-RO" sz="1600" b="1" noProof="0" dirty="0"/>
            <a:t>creativ</a:t>
          </a:r>
          <a:r>
            <a:rPr lang="ro-RO" sz="1600" noProof="0" dirty="0"/>
            <a:t> când </a:t>
          </a:r>
          <a:r>
            <a:rPr lang="ro-RO" sz="1600" b="1" noProof="0" dirty="0"/>
            <a:t>îți îndrepți atenția în sus </a:t>
          </a:r>
          <a:r>
            <a:rPr lang="ro-RO" sz="1600" b="0" noProof="0" dirty="0"/>
            <a:t>și</a:t>
          </a:r>
          <a:r>
            <a:rPr lang="ro-RO" sz="1600" b="1" noProof="0" dirty="0"/>
            <a:t> îți lărgești perspectiva.</a:t>
          </a:r>
        </a:p>
        <a:p>
          <a:endParaRPr lang="pt-PT" sz="1600" b="1" dirty="0"/>
        </a:p>
      </dgm:t>
    </dgm:pt>
    <dgm:pt modelId="{09F93DAD-8DB4-4B4C-B06E-FB6464DDD8A7}" type="parTrans" cxnId="{566F43DB-6983-4DB4-84A4-B635FD27EE06}">
      <dgm:prSet/>
      <dgm:spPr/>
      <dgm:t>
        <a:bodyPr/>
        <a:lstStyle/>
        <a:p>
          <a:endParaRPr lang="pt-PT" sz="1400"/>
        </a:p>
      </dgm:t>
    </dgm:pt>
    <dgm:pt modelId="{FB05E9BB-491E-4BD8-ABCA-18F127AEF256}" type="sibTrans" cxnId="{566F43DB-6983-4DB4-84A4-B635FD27EE06}">
      <dgm:prSet/>
      <dgm:spPr/>
      <dgm:t>
        <a:bodyPr/>
        <a:lstStyle/>
        <a:p>
          <a:endParaRPr lang="pt-PT" sz="1400"/>
        </a:p>
      </dgm:t>
    </dgm:pt>
    <dgm:pt modelId="{4FEAC77F-4F62-4B7C-9F75-F7AC1E51BC4C}">
      <dgm:prSet phldrT="[Texto]" custT="1"/>
      <dgm:spPr/>
      <dgm:t>
        <a:bodyPr/>
        <a:lstStyle/>
        <a:p>
          <a:r>
            <a:rPr lang="ro-RO" sz="1600" noProof="0" dirty="0"/>
            <a:t>Devii</a:t>
          </a:r>
          <a:r>
            <a:rPr lang="en-US" sz="1600" dirty="0"/>
            <a:t> </a:t>
          </a:r>
          <a:r>
            <a:rPr lang="ro-RO" sz="1600" b="1" noProof="0" dirty="0"/>
            <a:t>pragmatic</a:t>
          </a:r>
          <a:r>
            <a:rPr lang="en-US" sz="1600" dirty="0"/>
            <a:t> </a:t>
          </a:r>
          <a:r>
            <a:rPr lang="ro-RO" sz="1600" noProof="0" dirty="0"/>
            <a:t>când </a:t>
          </a:r>
          <a:r>
            <a:rPr lang="ro-RO" sz="1600" b="1" noProof="0" dirty="0"/>
            <a:t>îți îndrepți atenția în jos </a:t>
          </a:r>
          <a:r>
            <a:rPr lang="ro-RO" sz="1600" b="0" noProof="0" dirty="0"/>
            <a:t>și</a:t>
          </a:r>
          <a:r>
            <a:rPr lang="ro-RO" sz="1600" b="1" noProof="0" dirty="0"/>
            <a:t> îți îngustezi perspectiva</a:t>
          </a:r>
          <a:r>
            <a:rPr lang="ro-RO" sz="1600" b="1" dirty="0"/>
            <a:t>.</a:t>
          </a:r>
          <a:endParaRPr lang="en-US" sz="1600" b="1" dirty="0"/>
        </a:p>
        <a:p>
          <a:endParaRPr lang="pt-PT" sz="1600" b="1" dirty="0"/>
        </a:p>
      </dgm:t>
    </dgm:pt>
    <dgm:pt modelId="{F88708C9-4C13-4761-93B6-2ABB63AE96BC}" type="parTrans" cxnId="{77DD9C8F-2DC2-4033-B298-FDDBDB4B3EB8}">
      <dgm:prSet/>
      <dgm:spPr/>
      <dgm:t>
        <a:bodyPr/>
        <a:lstStyle/>
        <a:p>
          <a:endParaRPr lang="pt-PT" sz="1400"/>
        </a:p>
      </dgm:t>
    </dgm:pt>
    <dgm:pt modelId="{DC1E60DE-96EA-40A1-9085-8309241E7BCC}" type="sibTrans" cxnId="{77DD9C8F-2DC2-4033-B298-FDDBDB4B3EB8}">
      <dgm:prSet/>
      <dgm:spPr/>
      <dgm:t>
        <a:bodyPr/>
        <a:lstStyle/>
        <a:p>
          <a:endParaRPr lang="pt-PT" sz="1400"/>
        </a:p>
      </dgm:t>
    </dgm:pt>
    <dgm:pt modelId="{3DEF49F0-B51E-49C9-B255-3E0E04340038}" type="pres">
      <dgm:prSet presAssocID="{7D932C15-9250-4074-9AD5-DE85767B66D8}" presName="Name0" presStyleCnt="0">
        <dgm:presLayoutVars>
          <dgm:dir/>
          <dgm:resizeHandles val="exact"/>
        </dgm:presLayoutVars>
      </dgm:prSet>
      <dgm:spPr/>
    </dgm:pt>
    <dgm:pt modelId="{A77498EC-4DBE-4A02-993F-2D4A191304B5}" type="pres">
      <dgm:prSet presAssocID="{B75164FC-8540-4946-9861-7736CC65CC19}" presName="Name5" presStyleLbl="vennNode1" presStyleIdx="0" presStyleCnt="2">
        <dgm:presLayoutVars>
          <dgm:bulletEnabled val="1"/>
        </dgm:presLayoutVars>
      </dgm:prSet>
      <dgm:spPr/>
    </dgm:pt>
    <dgm:pt modelId="{A949936E-7EAA-4D51-A7ED-936B9C134FAD}" type="pres">
      <dgm:prSet presAssocID="{FB05E9BB-491E-4BD8-ABCA-18F127AEF256}" presName="space" presStyleCnt="0"/>
      <dgm:spPr/>
    </dgm:pt>
    <dgm:pt modelId="{ADA5ACFC-808E-4AC9-B691-248BBF3053D4}" type="pres">
      <dgm:prSet presAssocID="{4FEAC77F-4F62-4B7C-9F75-F7AC1E51BC4C}" presName="Name5" presStyleLbl="vennNode1" presStyleIdx="1" presStyleCnt="2">
        <dgm:presLayoutVars>
          <dgm:bulletEnabled val="1"/>
        </dgm:presLayoutVars>
      </dgm:prSet>
      <dgm:spPr/>
    </dgm:pt>
  </dgm:ptLst>
  <dgm:cxnLst>
    <dgm:cxn modelId="{AF2F2B76-7423-4A11-AFCC-A7035CD934EB}" type="presOf" srcId="{B75164FC-8540-4946-9861-7736CC65CC19}" destId="{A77498EC-4DBE-4A02-993F-2D4A191304B5}" srcOrd="0" destOrd="0" presId="urn:microsoft.com/office/officeart/2005/8/layout/venn3"/>
    <dgm:cxn modelId="{77DD9C8F-2DC2-4033-B298-FDDBDB4B3EB8}" srcId="{7D932C15-9250-4074-9AD5-DE85767B66D8}" destId="{4FEAC77F-4F62-4B7C-9F75-F7AC1E51BC4C}" srcOrd="1" destOrd="0" parTransId="{F88708C9-4C13-4761-93B6-2ABB63AE96BC}" sibTransId="{DC1E60DE-96EA-40A1-9085-8309241E7BCC}"/>
    <dgm:cxn modelId="{6A503AB5-EE38-429A-A251-5A65CB1C0B65}" type="presOf" srcId="{7D932C15-9250-4074-9AD5-DE85767B66D8}" destId="{3DEF49F0-B51E-49C9-B255-3E0E04340038}" srcOrd="0" destOrd="0" presId="urn:microsoft.com/office/officeart/2005/8/layout/venn3"/>
    <dgm:cxn modelId="{566F43DB-6983-4DB4-84A4-B635FD27EE06}" srcId="{7D932C15-9250-4074-9AD5-DE85767B66D8}" destId="{B75164FC-8540-4946-9861-7736CC65CC19}" srcOrd="0" destOrd="0" parTransId="{09F93DAD-8DB4-4B4C-B06E-FB6464DDD8A7}" sibTransId="{FB05E9BB-491E-4BD8-ABCA-18F127AEF256}"/>
    <dgm:cxn modelId="{3D64C9F1-AE1F-45FD-A4B8-A48253C6294F}" type="presOf" srcId="{4FEAC77F-4F62-4B7C-9F75-F7AC1E51BC4C}" destId="{ADA5ACFC-808E-4AC9-B691-248BBF3053D4}" srcOrd="0" destOrd="0" presId="urn:microsoft.com/office/officeart/2005/8/layout/venn3"/>
    <dgm:cxn modelId="{51937E2D-7654-4A55-86BE-6A097D31AF53}" type="presParOf" srcId="{3DEF49F0-B51E-49C9-B255-3E0E04340038}" destId="{A77498EC-4DBE-4A02-993F-2D4A191304B5}" srcOrd="0" destOrd="0" presId="urn:microsoft.com/office/officeart/2005/8/layout/venn3"/>
    <dgm:cxn modelId="{7F2AFAC8-C4FB-48CC-AF4E-6467EA3B767B}" type="presParOf" srcId="{3DEF49F0-B51E-49C9-B255-3E0E04340038}" destId="{A949936E-7EAA-4D51-A7ED-936B9C134FAD}" srcOrd="1" destOrd="0" presId="urn:microsoft.com/office/officeart/2005/8/layout/venn3"/>
    <dgm:cxn modelId="{6EE5311F-0B67-4CBD-82B7-4BA75453995A}" type="presParOf" srcId="{3DEF49F0-B51E-49C9-B255-3E0E04340038}" destId="{ADA5ACFC-808E-4AC9-B691-248BBF3053D4}" srcOrd="2"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069187-4467-49E2-A14A-F3BC64088058}"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pt-PT"/>
        </a:p>
      </dgm:t>
    </dgm:pt>
    <dgm:pt modelId="{D43FEB50-D8E7-4330-BCF4-06E461CBD5AA}">
      <dgm:prSet phldrT="[Texto]" custT="1"/>
      <dgm:spPr/>
      <dgm:t>
        <a:bodyPr/>
        <a:lstStyle/>
        <a:p>
          <a:r>
            <a:rPr lang="ro-RO" sz="2400" noProof="0" dirty="0"/>
            <a:t>PLANUL</a:t>
          </a:r>
          <a:r>
            <a:rPr lang="pt-PT" sz="2400" dirty="0"/>
            <a:t> A</a:t>
          </a:r>
        </a:p>
      </dgm:t>
    </dgm:pt>
    <dgm:pt modelId="{690E6708-5187-410F-9DDB-447C4566C33E}" type="parTrans" cxnId="{2C7255F1-ECA0-497F-8D61-ECE4E94F0C3B}">
      <dgm:prSet/>
      <dgm:spPr/>
      <dgm:t>
        <a:bodyPr/>
        <a:lstStyle/>
        <a:p>
          <a:endParaRPr lang="pt-PT"/>
        </a:p>
      </dgm:t>
    </dgm:pt>
    <dgm:pt modelId="{B0E429E8-F1C7-46CA-AEBA-0DEF1BC84F69}" type="sibTrans" cxnId="{2C7255F1-ECA0-497F-8D61-ECE4E94F0C3B}">
      <dgm:prSet/>
      <dgm:spPr/>
      <dgm:t>
        <a:bodyPr/>
        <a:lstStyle/>
        <a:p>
          <a:endParaRPr lang="pt-PT"/>
        </a:p>
      </dgm:t>
    </dgm:pt>
    <dgm:pt modelId="{F5C02102-ED2F-4539-80E4-E9142749F507}">
      <dgm:prSet phldrT="[Texto]" custT="1"/>
      <dgm:spPr/>
      <dgm:t>
        <a:bodyPr lIns="0" tIns="0" rIns="0" bIns="0"/>
        <a:lstStyle/>
        <a:p>
          <a:r>
            <a:rPr lang="en-US" sz="1200" b="1" dirty="0">
              <a:solidFill>
                <a:schemeClr val="tx1"/>
              </a:solidFill>
            </a:rPr>
            <a:t>PLANIFICARE STRATEGICĂ</a:t>
          </a:r>
        </a:p>
        <a:p>
          <a:endParaRPr lang="pt-PT" sz="1200" b="1" dirty="0">
            <a:solidFill>
              <a:schemeClr val="tx1"/>
            </a:solidFill>
          </a:endParaRPr>
        </a:p>
      </dgm:t>
    </dgm:pt>
    <dgm:pt modelId="{E9ADD55D-5671-438C-AE3E-0E240BE21DE4}" type="parTrans" cxnId="{A7FF34CD-EC7B-4C4A-BBA9-2FBEE10FBCB5}">
      <dgm:prSet/>
      <dgm:spPr/>
      <dgm:t>
        <a:bodyPr/>
        <a:lstStyle/>
        <a:p>
          <a:endParaRPr lang="pt-PT"/>
        </a:p>
      </dgm:t>
    </dgm:pt>
    <dgm:pt modelId="{82F7F5E3-E165-40D0-B8B0-0D606FC60D72}" type="sibTrans" cxnId="{A7FF34CD-EC7B-4C4A-BBA9-2FBEE10FBCB5}">
      <dgm:prSet/>
      <dgm:spPr/>
      <dgm:t>
        <a:bodyPr/>
        <a:lstStyle/>
        <a:p>
          <a:endParaRPr lang="pt-PT"/>
        </a:p>
      </dgm:t>
    </dgm:pt>
    <dgm:pt modelId="{2460D256-B095-4DB0-9797-82A014F08B38}">
      <dgm:prSet phldrT="[Texto]" custT="1"/>
      <dgm:spPr/>
      <dgm:t>
        <a:bodyPr/>
        <a:lstStyle/>
        <a:p>
          <a:r>
            <a:rPr lang="ro-RO" sz="1200" b="1" dirty="0">
              <a:solidFill>
                <a:schemeClr val="tx1"/>
              </a:solidFill>
            </a:rPr>
            <a:t>GÂNDIRE</a:t>
          </a:r>
          <a:endParaRPr lang="pt-PT" sz="1200" b="1" dirty="0">
            <a:solidFill>
              <a:schemeClr val="tx1"/>
            </a:solidFill>
          </a:endParaRPr>
        </a:p>
        <a:p>
          <a:r>
            <a:rPr lang="en-US" sz="1200" b="1" dirty="0">
              <a:solidFill>
                <a:schemeClr val="tx1"/>
              </a:solidFill>
            </a:rPr>
            <a:t>STRATEGICĂ</a:t>
          </a:r>
          <a:endParaRPr lang="pt-PT" sz="1200" b="1" dirty="0">
            <a:solidFill>
              <a:schemeClr val="tx1"/>
            </a:solidFill>
          </a:endParaRPr>
        </a:p>
      </dgm:t>
    </dgm:pt>
    <dgm:pt modelId="{04F39C43-BC69-4228-A836-23C3520B49D2}" type="parTrans" cxnId="{C81ADDC4-C6E6-4E77-BAB5-2208879C7A10}">
      <dgm:prSet/>
      <dgm:spPr/>
      <dgm:t>
        <a:bodyPr/>
        <a:lstStyle/>
        <a:p>
          <a:endParaRPr lang="pt-PT"/>
        </a:p>
      </dgm:t>
    </dgm:pt>
    <dgm:pt modelId="{870424F1-1821-49C5-812F-13B3E3CD7C40}" type="sibTrans" cxnId="{C81ADDC4-C6E6-4E77-BAB5-2208879C7A10}">
      <dgm:prSet/>
      <dgm:spPr/>
      <dgm:t>
        <a:bodyPr/>
        <a:lstStyle/>
        <a:p>
          <a:endParaRPr lang="pt-PT"/>
        </a:p>
      </dgm:t>
    </dgm:pt>
    <dgm:pt modelId="{FF612636-CA60-42E4-A92E-68C287D2EDC8}">
      <dgm:prSet phldrT="[Texto]" custT="1"/>
      <dgm:spPr>
        <a:solidFill>
          <a:schemeClr val="tx1">
            <a:lumMod val="65000"/>
            <a:lumOff val="35000"/>
          </a:schemeClr>
        </a:solidFill>
      </dgm:spPr>
      <dgm:t>
        <a:bodyPr/>
        <a:lstStyle/>
        <a:p>
          <a:r>
            <a:rPr lang="ro-RO" sz="2400" noProof="0" dirty="0"/>
            <a:t>PLANUL</a:t>
          </a:r>
          <a:r>
            <a:rPr lang="pt-PT" sz="2400" dirty="0"/>
            <a:t> B</a:t>
          </a:r>
        </a:p>
      </dgm:t>
    </dgm:pt>
    <dgm:pt modelId="{12FC478B-5E17-4EE4-8E4C-FEE4C2176E3A}" type="parTrans" cxnId="{33B6B218-011D-49E6-8861-9D3A51506E44}">
      <dgm:prSet/>
      <dgm:spPr/>
      <dgm:t>
        <a:bodyPr/>
        <a:lstStyle/>
        <a:p>
          <a:endParaRPr lang="pt-PT"/>
        </a:p>
      </dgm:t>
    </dgm:pt>
    <dgm:pt modelId="{6C96D5C3-9703-45D0-AD7A-411E14CF2921}" type="sibTrans" cxnId="{33B6B218-011D-49E6-8861-9D3A51506E44}">
      <dgm:prSet/>
      <dgm:spPr/>
      <dgm:t>
        <a:bodyPr/>
        <a:lstStyle/>
        <a:p>
          <a:endParaRPr lang="pt-PT"/>
        </a:p>
      </dgm:t>
    </dgm:pt>
    <dgm:pt modelId="{6A5CF0E7-AB5F-4DE1-BD54-FF227E14F2AF}">
      <dgm:prSet phldrT="[Texto]" custT="1"/>
      <dgm:spPr>
        <a:solidFill>
          <a:schemeClr val="bg2">
            <a:lumMod val="25000"/>
          </a:schemeClr>
        </a:solidFill>
      </dgm:spPr>
      <dgm:t>
        <a:bodyPr/>
        <a:lstStyle/>
        <a:p>
          <a:r>
            <a:rPr lang="ro-RO" sz="2400" noProof="0" dirty="0"/>
            <a:t>PLANUL</a:t>
          </a:r>
          <a:r>
            <a:rPr lang="pt-PT" sz="2400" dirty="0"/>
            <a:t> C</a:t>
          </a:r>
        </a:p>
      </dgm:t>
    </dgm:pt>
    <dgm:pt modelId="{337D80DE-6FDE-49A6-BD4F-C048EEDEA9E3}" type="parTrans" cxnId="{4BC27F57-E766-42B5-A70E-96EF9FCA5863}">
      <dgm:prSet/>
      <dgm:spPr/>
      <dgm:t>
        <a:bodyPr/>
        <a:lstStyle/>
        <a:p>
          <a:endParaRPr lang="pt-PT"/>
        </a:p>
      </dgm:t>
    </dgm:pt>
    <dgm:pt modelId="{469E3CBA-F4D2-4E65-A147-0C976CF5C1CE}" type="sibTrans" cxnId="{4BC27F57-E766-42B5-A70E-96EF9FCA5863}">
      <dgm:prSet/>
      <dgm:spPr/>
      <dgm:t>
        <a:bodyPr/>
        <a:lstStyle/>
        <a:p>
          <a:endParaRPr lang="pt-PT"/>
        </a:p>
      </dgm:t>
    </dgm:pt>
    <dgm:pt modelId="{CAB701D7-52F7-4578-9D8C-607EFF7DFC27}" type="pres">
      <dgm:prSet presAssocID="{50069187-4467-49E2-A14A-F3BC64088058}" presName="Name0" presStyleCnt="0">
        <dgm:presLayoutVars>
          <dgm:chMax val="7"/>
          <dgm:dir/>
          <dgm:animOne val="branch"/>
        </dgm:presLayoutVars>
      </dgm:prSet>
      <dgm:spPr/>
    </dgm:pt>
    <dgm:pt modelId="{74C04750-9315-4DE9-B7B8-551B5DBB15F5}" type="pres">
      <dgm:prSet presAssocID="{D43FEB50-D8E7-4330-BCF4-06E461CBD5AA}" presName="parTx1" presStyleLbl="node1" presStyleIdx="0" presStyleCnt="3"/>
      <dgm:spPr>
        <a:prstGeom prst="snip2DiagRect">
          <a:avLst/>
        </a:prstGeom>
      </dgm:spPr>
    </dgm:pt>
    <dgm:pt modelId="{71535526-B7A7-4D42-AC80-B8FC3C32F67C}" type="pres">
      <dgm:prSet presAssocID="{D43FEB50-D8E7-4330-BCF4-06E461CBD5AA}" presName="spPre1" presStyleCnt="0"/>
      <dgm:spPr/>
    </dgm:pt>
    <dgm:pt modelId="{F5B7F65F-4C9B-4AEC-B76E-D7BF76BCCFA1}" type="pres">
      <dgm:prSet presAssocID="{D43FEB50-D8E7-4330-BCF4-06E461CBD5AA}" presName="chLin1" presStyleCnt="0"/>
      <dgm:spPr/>
    </dgm:pt>
    <dgm:pt modelId="{B9FC9F85-4C39-49E5-B46C-5032CEF2992C}" type="pres">
      <dgm:prSet presAssocID="{E9ADD55D-5671-438C-AE3E-0E240BE21DE4}" presName="Name11" presStyleLbl="parChTrans1D1" presStyleIdx="0" presStyleCnt="8"/>
      <dgm:spPr/>
    </dgm:pt>
    <dgm:pt modelId="{BABCDBE4-5505-41EB-9E2B-9C7FA20C1F5D}" type="pres">
      <dgm:prSet presAssocID="{E9ADD55D-5671-438C-AE3E-0E240BE21DE4}" presName="Name31" presStyleLbl="parChTrans1D1" presStyleIdx="1" presStyleCnt="8"/>
      <dgm:spPr/>
    </dgm:pt>
    <dgm:pt modelId="{0A378537-C830-407B-BCEB-2D9E41167DD1}" type="pres">
      <dgm:prSet presAssocID="{F5C02102-ED2F-4539-80E4-E9142749F507}" presName="txAndLines1" presStyleCnt="0"/>
      <dgm:spPr/>
    </dgm:pt>
    <dgm:pt modelId="{29DAFBD1-C17B-4377-8BDA-022FEEF0CBAE}" type="pres">
      <dgm:prSet presAssocID="{F5C02102-ED2F-4539-80E4-E9142749F507}" presName="anchor1" presStyleCnt="0"/>
      <dgm:spPr/>
    </dgm:pt>
    <dgm:pt modelId="{63DC549A-1A01-4ED2-9A23-F8DB508A88E0}" type="pres">
      <dgm:prSet presAssocID="{F5C02102-ED2F-4539-80E4-E9142749F507}" presName="backup1" presStyleCnt="0"/>
      <dgm:spPr/>
    </dgm:pt>
    <dgm:pt modelId="{F5FE2189-9A91-45F6-9D33-732076735249}" type="pres">
      <dgm:prSet presAssocID="{F5C02102-ED2F-4539-80E4-E9142749F507}" presName="preLine1" presStyleLbl="parChTrans1D1" presStyleIdx="2" presStyleCnt="8"/>
      <dgm:spPr/>
    </dgm:pt>
    <dgm:pt modelId="{877259E4-C355-4F2A-97E7-2AD860227C8E}" type="pres">
      <dgm:prSet presAssocID="{F5C02102-ED2F-4539-80E4-E9142749F507}" presName="desTx1" presStyleLbl="revTx" presStyleIdx="0" presStyleCnt="0" custScaleX="236412" custScaleY="300047">
        <dgm:presLayoutVars>
          <dgm:bulletEnabled val="1"/>
        </dgm:presLayoutVars>
      </dgm:prSet>
      <dgm:spPr/>
    </dgm:pt>
    <dgm:pt modelId="{25BDEF89-9D20-4911-AED6-5122B4F954F8}" type="pres">
      <dgm:prSet presAssocID="{F5C02102-ED2F-4539-80E4-E9142749F507}" presName="postLine1" presStyleLbl="parChTrans1D1" presStyleIdx="3" presStyleCnt="8"/>
      <dgm:spPr/>
    </dgm:pt>
    <dgm:pt modelId="{E70A5894-8BF8-4052-AEF8-9C336486F4AB}" type="pres">
      <dgm:prSet presAssocID="{04F39C43-BC69-4228-A836-23C3520B49D2}" presName="Name11" presStyleLbl="parChTrans1D1" presStyleIdx="4" presStyleCnt="8"/>
      <dgm:spPr/>
    </dgm:pt>
    <dgm:pt modelId="{9C576A3E-58CC-4324-8823-D5E47479C9F5}" type="pres">
      <dgm:prSet presAssocID="{04F39C43-BC69-4228-A836-23C3520B49D2}" presName="Name31" presStyleLbl="parChTrans1D1" presStyleIdx="5" presStyleCnt="8"/>
      <dgm:spPr/>
    </dgm:pt>
    <dgm:pt modelId="{39E63517-A639-4E23-8F30-D24BBE6D9507}" type="pres">
      <dgm:prSet presAssocID="{2460D256-B095-4DB0-9797-82A014F08B38}" presName="txAndLines1" presStyleCnt="0"/>
      <dgm:spPr/>
    </dgm:pt>
    <dgm:pt modelId="{FFAF414D-0EA5-48C5-A24B-9F27C13A8CE0}" type="pres">
      <dgm:prSet presAssocID="{2460D256-B095-4DB0-9797-82A014F08B38}" presName="anchor1" presStyleCnt="0"/>
      <dgm:spPr/>
    </dgm:pt>
    <dgm:pt modelId="{55FBC9F6-328A-4DA7-9DD4-62C0651AACE0}" type="pres">
      <dgm:prSet presAssocID="{2460D256-B095-4DB0-9797-82A014F08B38}" presName="backup1" presStyleCnt="0"/>
      <dgm:spPr/>
    </dgm:pt>
    <dgm:pt modelId="{CA58B781-E2CB-40D8-A0F9-F1D0AF9C3118}" type="pres">
      <dgm:prSet presAssocID="{2460D256-B095-4DB0-9797-82A014F08B38}" presName="preLine1" presStyleLbl="parChTrans1D1" presStyleIdx="6" presStyleCnt="8"/>
      <dgm:spPr/>
    </dgm:pt>
    <dgm:pt modelId="{AE4C6535-CEBA-4F4F-B786-F4B38A84F040}" type="pres">
      <dgm:prSet presAssocID="{2460D256-B095-4DB0-9797-82A014F08B38}" presName="desTx1" presStyleLbl="revTx" presStyleIdx="0" presStyleCnt="0">
        <dgm:presLayoutVars>
          <dgm:bulletEnabled val="1"/>
        </dgm:presLayoutVars>
      </dgm:prSet>
      <dgm:spPr/>
    </dgm:pt>
    <dgm:pt modelId="{0F579A44-1FD3-4B85-9B5D-ECEEF4C78F06}" type="pres">
      <dgm:prSet presAssocID="{2460D256-B095-4DB0-9797-82A014F08B38}" presName="postLine1" presStyleLbl="parChTrans1D1" presStyleIdx="7" presStyleCnt="8"/>
      <dgm:spPr/>
    </dgm:pt>
    <dgm:pt modelId="{4DEE6601-7385-4748-B136-78BAA3119D7E}" type="pres">
      <dgm:prSet presAssocID="{D43FEB50-D8E7-4330-BCF4-06E461CBD5AA}" presName="spPost1" presStyleCnt="0"/>
      <dgm:spPr/>
    </dgm:pt>
    <dgm:pt modelId="{E3D7D85A-939B-4E48-945F-18F50F198260}" type="pres">
      <dgm:prSet presAssocID="{FF612636-CA60-42E4-A92E-68C287D2EDC8}" presName="parTx2" presStyleLbl="node1" presStyleIdx="1" presStyleCnt="3"/>
      <dgm:spPr>
        <a:prstGeom prst="snip2DiagRect">
          <a:avLst/>
        </a:prstGeom>
      </dgm:spPr>
    </dgm:pt>
    <dgm:pt modelId="{E8D0A5FA-91B9-4C20-A7A5-CC8DAA6517A6}" type="pres">
      <dgm:prSet presAssocID="{6A5CF0E7-AB5F-4DE1-BD54-FF227E14F2AF}" presName="parTx3" presStyleLbl="node1" presStyleIdx="2" presStyleCnt="3" custLinFactNeighborX="370" custLinFactNeighborY="-3200"/>
      <dgm:spPr>
        <a:prstGeom prst="snip2DiagRect">
          <a:avLst/>
        </a:prstGeom>
      </dgm:spPr>
    </dgm:pt>
  </dgm:ptLst>
  <dgm:cxnLst>
    <dgm:cxn modelId="{33B6B218-011D-49E6-8861-9D3A51506E44}" srcId="{50069187-4467-49E2-A14A-F3BC64088058}" destId="{FF612636-CA60-42E4-A92E-68C287D2EDC8}" srcOrd="1" destOrd="0" parTransId="{12FC478B-5E17-4EE4-8E4C-FEE4C2176E3A}" sibTransId="{6C96D5C3-9703-45D0-AD7A-411E14CF2921}"/>
    <dgm:cxn modelId="{18C1403D-89AF-449E-B0BF-9565DDB27A08}" type="presOf" srcId="{FF612636-CA60-42E4-A92E-68C287D2EDC8}" destId="{E3D7D85A-939B-4E48-945F-18F50F198260}" srcOrd="0" destOrd="0" presId="urn:microsoft.com/office/officeart/2009/3/layout/SubStepProcess"/>
    <dgm:cxn modelId="{4BC27F57-E766-42B5-A70E-96EF9FCA5863}" srcId="{50069187-4467-49E2-A14A-F3BC64088058}" destId="{6A5CF0E7-AB5F-4DE1-BD54-FF227E14F2AF}" srcOrd="2" destOrd="0" parTransId="{337D80DE-6FDE-49A6-BD4F-C048EEDEA9E3}" sibTransId="{469E3CBA-F4D2-4E65-A147-0C976CF5C1CE}"/>
    <dgm:cxn modelId="{BC6F3CA1-FCB6-4874-AF7E-F12864BCA91A}" type="presOf" srcId="{50069187-4467-49E2-A14A-F3BC64088058}" destId="{CAB701D7-52F7-4578-9D8C-607EFF7DFC27}" srcOrd="0" destOrd="0" presId="urn:microsoft.com/office/officeart/2009/3/layout/SubStepProcess"/>
    <dgm:cxn modelId="{48BAD5A3-FEE8-4960-9CF9-008A061F7FD8}" type="presOf" srcId="{6A5CF0E7-AB5F-4DE1-BD54-FF227E14F2AF}" destId="{E8D0A5FA-91B9-4C20-A7A5-CC8DAA6517A6}" srcOrd="0" destOrd="0" presId="urn:microsoft.com/office/officeart/2009/3/layout/SubStepProcess"/>
    <dgm:cxn modelId="{23A638A9-ADD3-41A4-A845-E1176F175617}" type="presOf" srcId="{F5C02102-ED2F-4539-80E4-E9142749F507}" destId="{877259E4-C355-4F2A-97E7-2AD860227C8E}" srcOrd="0" destOrd="0" presId="urn:microsoft.com/office/officeart/2009/3/layout/SubStepProcess"/>
    <dgm:cxn modelId="{96A378B7-37C0-4ADB-81BA-B0538636654E}" type="presOf" srcId="{2460D256-B095-4DB0-9797-82A014F08B38}" destId="{AE4C6535-CEBA-4F4F-B786-F4B38A84F040}" srcOrd="0" destOrd="0" presId="urn:microsoft.com/office/officeart/2009/3/layout/SubStepProcess"/>
    <dgm:cxn modelId="{C81ADDC4-C6E6-4E77-BAB5-2208879C7A10}" srcId="{D43FEB50-D8E7-4330-BCF4-06E461CBD5AA}" destId="{2460D256-B095-4DB0-9797-82A014F08B38}" srcOrd="1" destOrd="0" parTransId="{04F39C43-BC69-4228-A836-23C3520B49D2}" sibTransId="{870424F1-1821-49C5-812F-13B3E3CD7C40}"/>
    <dgm:cxn modelId="{A7FF34CD-EC7B-4C4A-BBA9-2FBEE10FBCB5}" srcId="{D43FEB50-D8E7-4330-BCF4-06E461CBD5AA}" destId="{F5C02102-ED2F-4539-80E4-E9142749F507}" srcOrd="0" destOrd="0" parTransId="{E9ADD55D-5671-438C-AE3E-0E240BE21DE4}" sibTransId="{82F7F5E3-E165-40D0-B8B0-0D606FC60D72}"/>
    <dgm:cxn modelId="{2270D8DB-346D-4EAB-93F9-2287CA226DA4}" type="presOf" srcId="{D43FEB50-D8E7-4330-BCF4-06E461CBD5AA}" destId="{74C04750-9315-4DE9-B7B8-551B5DBB15F5}" srcOrd="0" destOrd="0" presId="urn:microsoft.com/office/officeart/2009/3/layout/SubStepProcess"/>
    <dgm:cxn modelId="{2C7255F1-ECA0-497F-8D61-ECE4E94F0C3B}" srcId="{50069187-4467-49E2-A14A-F3BC64088058}" destId="{D43FEB50-D8E7-4330-BCF4-06E461CBD5AA}" srcOrd="0" destOrd="0" parTransId="{690E6708-5187-410F-9DDB-447C4566C33E}" sibTransId="{B0E429E8-F1C7-46CA-AEBA-0DEF1BC84F69}"/>
    <dgm:cxn modelId="{55F260B9-1763-4675-9C7A-7C75011248E2}" type="presParOf" srcId="{CAB701D7-52F7-4578-9D8C-607EFF7DFC27}" destId="{74C04750-9315-4DE9-B7B8-551B5DBB15F5}" srcOrd="0" destOrd="0" presId="urn:microsoft.com/office/officeart/2009/3/layout/SubStepProcess"/>
    <dgm:cxn modelId="{AB03003F-388D-4A23-A28B-95405C3A83DB}" type="presParOf" srcId="{CAB701D7-52F7-4578-9D8C-607EFF7DFC27}" destId="{71535526-B7A7-4D42-AC80-B8FC3C32F67C}" srcOrd="1" destOrd="0" presId="urn:microsoft.com/office/officeart/2009/3/layout/SubStepProcess"/>
    <dgm:cxn modelId="{9F273383-AB64-43BD-9704-B190BA9B053B}" type="presParOf" srcId="{CAB701D7-52F7-4578-9D8C-607EFF7DFC27}" destId="{F5B7F65F-4C9B-4AEC-B76E-D7BF76BCCFA1}" srcOrd="2" destOrd="0" presId="urn:microsoft.com/office/officeart/2009/3/layout/SubStepProcess"/>
    <dgm:cxn modelId="{23A547B4-A5BB-4F97-A1A2-66A56EB48F6E}" type="presParOf" srcId="{F5B7F65F-4C9B-4AEC-B76E-D7BF76BCCFA1}" destId="{B9FC9F85-4C39-49E5-B46C-5032CEF2992C}" srcOrd="0" destOrd="0" presId="urn:microsoft.com/office/officeart/2009/3/layout/SubStepProcess"/>
    <dgm:cxn modelId="{C4020439-44EB-4B36-A3B1-245E49D4B3BF}" type="presParOf" srcId="{F5B7F65F-4C9B-4AEC-B76E-D7BF76BCCFA1}" destId="{BABCDBE4-5505-41EB-9E2B-9C7FA20C1F5D}" srcOrd="1" destOrd="0" presId="urn:microsoft.com/office/officeart/2009/3/layout/SubStepProcess"/>
    <dgm:cxn modelId="{B497E3A7-B033-4F13-9AB7-5EF3A29B2BBD}" type="presParOf" srcId="{F5B7F65F-4C9B-4AEC-B76E-D7BF76BCCFA1}" destId="{0A378537-C830-407B-BCEB-2D9E41167DD1}" srcOrd="2" destOrd="0" presId="urn:microsoft.com/office/officeart/2009/3/layout/SubStepProcess"/>
    <dgm:cxn modelId="{06E8C41A-71A2-498C-B2DB-E65A371541C5}" type="presParOf" srcId="{0A378537-C830-407B-BCEB-2D9E41167DD1}" destId="{29DAFBD1-C17B-4377-8BDA-022FEEF0CBAE}" srcOrd="0" destOrd="0" presId="urn:microsoft.com/office/officeart/2009/3/layout/SubStepProcess"/>
    <dgm:cxn modelId="{9D3D42D5-D289-4D3E-8C70-41B2DEA1B738}" type="presParOf" srcId="{0A378537-C830-407B-BCEB-2D9E41167DD1}" destId="{63DC549A-1A01-4ED2-9A23-F8DB508A88E0}" srcOrd="1" destOrd="0" presId="urn:microsoft.com/office/officeart/2009/3/layout/SubStepProcess"/>
    <dgm:cxn modelId="{1F35B1D8-6A77-435D-8EE0-B528D01B6885}" type="presParOf" srcId="{0A378537-C830-407B-BCEB-2D9E41167DD1}" destId="{F5FE2189-9A91-45F6-9D33-732076735249}" srcOrd="2" destOrd="0" presId="urn:microsoft.com/office/officeart/2009/3/layout/SubStepProcess"/>
    <dgm:cxn modelId="{AE47FBFA-BFD1-4E21-9E21-70D0996B01E8}" type="presParOf" srcId="{0A378537-C830-407B-BCEB-2D9E41167DD1}" destId="{877259E4-C355-4F2A-97E7-2AD860227C8E}" srcOrd="3" destOrd="0" presId="urn:microsoft.com/office/officeart/2009/3/layout/SubStepProcess"/>
    <dgm:cxn modelId="{B0E186C9-A335-4970-9FB5-5481FF1C8DF9}" type="presParOf" srcId="{0A378537-C830-407B-BCEB-2D9E41167DD1}" destId="{25BDEF89-9D20-4911-AED6-5122B4F954F8}" srcOrd="4" destOrd="0" presId="urn:microsoft.com/office/officeart/2009/3/layout/SubStepProcess"/>
    <dgm:cxn modelId="{D0DA0A8A-9B6A-4D6D-A712-AD27856E5B71}" type="presParOf" srcId="{F5B7F65F-4C9B-4AEC-B76E-D7BF76BCCFA1}" destId="{E70A5894-8BF8-4052-AEF8-9C336486F4AB}" srcOrd="3" destOrd="0" presId="urn:microsoft.com/office/officeart/2009/3/layout/SubStepProcess"/>
    <dgm:cxn modelId="{875B6F76-802E-4824-B27A-D14BBB9776B6}" type="presParOf" srcId="{F5B7F65F-4C9B-4AEC-B76E-D7BF76BCCFA1}" destId="{9C576A3E-58CC-4324-8823-D5E47479C9F5}" srcOrd="4" destOrd="0" presId="urn:microsoft.com/office/officeart/2009/3/layout/SubStepProcess"/>
    <dgm:cxn modelId="{93CDFEBC-5166-4E37-9BF3-4C39AA34F1F7}" type="presParOf" srcId="{F5B7F65F-4C9B-4AEC-B76E-D7BF76BCCFA1}" destId="{39E63517-A639-4E23-8F30-D24BBE6D9507}" srcOrd="5" destOrd="0" presId="urn:microsoft.com/office/officeart/2009/3/layout/SubStepProcess"/>
    <dgm:cxn modelId="{EAA30884-8F38-47A2-9F1E-AF662D0B1B98}" type="presParOf" srcId="{39E63517-A639-4E23-8F30-D24BBE6D9507}" destId="{FFAF414D-0EA5-48C5-A24B-9F27C13A8CE0}" srcOrd="0" destOrd="0" presId="urn:microsoft.com/office/officeart/2009/3/layout/SubStepProcess"/>
    <dgm:cxn modelId="{1190E9EF-FD92-483D-9F3D-2AB77C75BEB1}" type="presParOf" srcId="{39E63517-A639-4E23-8F30-D24BBE6D9507}" destId="{55FBC9F6-328A-4DA7-9DD4-62C0651AACE0}" srcOrd="1" destOrd="0" presId="urn:microsoft.com/office/officeart/2009/3/layout/SubStepProcess"/>
    <dgm:cxn modelId="{E3583C9F-E89F-4862-B4E2-C464C5957F5C}" type="presParOf" srcId="{39E63517-A639-4E23-8F30-D24BBE6D9507}" destId="{CA58B781-E2CB-40D8-A0F9-F1D0AF9C3118}" srcOrd="2" destOrd="0" presId="urn:microsoft.com/office/officeart/2009/3/layout/SubStepProcess"/>
    <dgm:cxn modelId="{1CBB8422-3FA6-4363-BF5C-54D7ACBB11BD}" type="presParOf" srcId="{39E63517-A639-4E23-8F30-D24BBE6D9507}" destId="{AE4C6535-CEBA-4F4F-B786-F4B38A84F040}" srcOrd="3" destOrd="0" presId="urn:microsoft.com/office/officeart/2009/3/layout/SubStepProcess"/>
    <dgm:cxn modelId="{AE07519E-BBDA-4E48-B015-109C8955F463}" type="presParOf" srcId="{39E63517-A639-4E23-8F30-D24BBE6D9507}" destId="{0F579A44-1FD3-4B85-9B5D-ECEEF4C78F06}" srcOrd="4" destOrd="0" presId="urn:microsoft.com/office/officeart/2009/3/layout/SubStepProcess"/>
    <dgm:cxn modelId="{2E2C44D3-BF66-4912-A601-40799DAED4F3}" type="presParOf" srcId="{CAB701D7-52F7-4578-9D8C-607EFF7DFC27}" destId="{4DEE6601-7385-4748-B136-78BAA3119D7E}" srcOrd="3" destOrd="0" presId="urn:microsoft.com/office/officeart/2009/3/layout/SubStepProcess"/>
    <dgm:cxn modelId="{1F5BA8F9-BAC1-472D-A2B4-E8DD089D521D}" type="presParOf" srcId="{CAB701D7-52F7-4578-9D8C-607EFF7DFC27}" destId="{E3D7D85A-939B-4E48-945F-18F50F198260}" srcOrd="4" destOrd="0" presId="urn:microsoft.com/office/officeart/2009/3/layout/SubStepProcess"/>
    <dgm:cxn modelId="{BC796421-44B0-4FD0-B7A0-6492CD4180F7}" type="presParOf" srcId="{CAB701D7-52F7-4578-9D8C-607EFF7DFC27}" destId="{E8D0A5FA-91B9-4C20-A7A5-CC8DAA6517A6}" srcOrd="5" destOrd="0" presId="urn:microsoft.com/office/officeart/2009/3/layout/SubSte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87D9FC-C8A7-4A43-844D-36B96716C5ED}"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pt-PT"/>
        </a:p>
      </dgm:t>
    </dgm:pt>
    <dgm:pt modelId="{15EDFDFF-CF7D-4590-BD6E-4DF26EA084A6}">
      <dgm:prSet phldrT="[Texto]" custT="1"/>
      <dgm:spPr/>
      <dgm:t>
        <a:bodyPr/>
        <a:lstStyle/>
        <a:p>
          <a:pPr algn="l"/>
          <a:r>
            <a:rPr lang="en-GB" sz="1400" b="1" dirty="0">
              <a:solidFill>
                <a:sysClr val="windowText" lastClr="000000"/>
              </a:solidFill>
            </a:rPr>
            <a:t>Specific</a:t>
          </a:r>
          <a:r>
            <a:rPr lang="ro-RO" sz="1400" b="1" dirty="0">
              <a:solidFill>
                <a:sysClr val="windowText" lastClr="000000"/>
              </a:solidFill>
            </a:rPr>
            <a:t>e</a:t>
          </a:r>
          <a:endParaRPr lang="en-GB" sz="1400" b="1" dirty="0">
            <a:solidFill>
              <a:sysClr val="windowText" lastClr="000000"/>
            </a:solidFill>
          </a:endParaRPr>
        </a:p>
        <a:p>
          <a:pPr algn="l"/>
          <a:r>
            <a:rPr lang="ro-RO" sz="1400" b="0" i="0" dirty="0"/>
            <a:t>Fii specific în formularea obiectivelor.</a:t>
          </a:r>
          <a:endParaRPr lang="pt-PT" sz="1400" dirty="0"/>
        </a:p>
      </dgm:t>
    </dgm:pt>
    <dgm:pt modelId="{36A49508-31B8-40AE-A6E6-DED6FE48DDA6}" type="parTrans" cxnId="{7E64926A-EC46-4419-8762-ED881F8EAB89}">
      <dgm:prSet/>
      <dgm:spPr/>
      <dgm:t>
        <a:bodyPr/>
        <a:lstStyle/>
        <a:p>
          <a:endParaRPr lang="pt-PT" sz="1400"/>
        </a:p>
      </dgm:t>
    </dgm:pt>
    <dgm:pt modelId="{151AB233-5AF7-4B1C-89AC-684E2A9641DD}" type="sibTrans" cxnId="{7E64926A-EC46-4419-8762-ED881F8EAB89}">
      <dgm:prSet/>
      <dgm:spPr/>
      <dgm:t>
        <a:bodyPr/>
        <a:lstStyle/>
        <a:p>
          <a:endParaRPr lang="pt-PT" sz="1400"/>
        </a:p>
      </dgm:t>
    </dgm:pt>
    <dgm:pt modelId="{720EEE41-E27B-4BB3-AAC8-F91612746CDB}">
      <dgm:prSet phldrT="[Texto]" custT="1"/>
      <dgm:spPr/>
      <dgm:t>
        <a:bodyPr/>
        <a:lstStyle/>
        <a:p>
          <a:r>
            <a:rPr lang="it-IT" sz="1400" b="1" dirty="0"/>
            <a:t>Măsurabil</a:t>
          </a:r>
          <a:r>
            <a:rPr lang="ro-RO" sz="1400" b="1" dirty="0"/>
            <a:t>e</a:t>
          </a:r>
          <a:endParaRPr lang="it-IT" sz="1400" b="1" dirty="0"/>
        </a:p>
        <a:p>
          <a:r>
            <a:rPr lang="it-IT" sz="1400" b="0" dirty="0"/>
            <a:t>Stabilește criterii concrete pentru măsurarea progresului (împărțirea</a:t>
          </a:r>
          <a:r>
            <a:rPr lang="ro-RO" sz="1400" b="0" dirty="0"/>
            <a:t> </a:t>
          </a:r>
          <a:r>
            <a:rPr lang="ro-RO" sz="1400" b="0" i="0" dirty="0">
              <a:latin typeface="+mn-lt"/>
            </a:rPr>
            <a:t>în obiective mai mici).</a:t>
          </a:r>
          <a:r>
            <a:rPr lang="it-IT" sz="1400" b="0" dirty="0"/>
            <a:t> </a:t>
          </a:r>
          <a:endParaRPr lang="en-US" sz="1400" b="0" dirty="0"/>
        </a:p>
        <a:p>
          <a:endParaRPr lang="pt-PT" sz="1400" dirty="0">
            <a:latin typeface="+mn-lt"/>
          </a:endParaRPr>
        </a:p>
      </dgm:t>
    </dgm:pt>
    <dgm:pt modelId="{59863967-016C-4F30-883B-E0EB93366520}" type="parTrans" cxnId="{6C3BEC46-B4E3-42B4-A761-CD043613570D}">
      <dgm:prSet/>
      <dgm:spPr/>
      <dgm:t>
        <a:bodyPr/>
        <a:lstStyle/>
        <a:p>
          <a:endParaRPr lang="pt-PT" sz="1400"/>
        </a:p>
      </dgm:t>
    </dgm:pt>
    <dgm:pt modelId="{4810051F-FD36-48F5-920B-6C5F2A661379}" type="sibTrans" cxnId="{6C3BEC46-B4E3-42B4-A761-CD043613570D}">
      <dgm:prSet/>
      <dgm:spPr/>
      <dgm:t>
        <a:bodyPr/>
        <a:lstStyle/>
        <a:p>
          <a:endParaRPr lang="pt-PT" sz="1400"/>
        </a:p>
      </dgm:t>
    </dgm:pt>
    <dgm:pt modelId="{C1241773-623B-4BA4-A4FB-AC7E81493032}">
      <dgm:prSet custT="1"/>
      <dgm:spPr/>
      <dgm:t>
        <a:bodyPr/>
        <a:lstStyle/>
        <a:p>
          <a:r>
            <a:rPr lang="ro-RO" sz="1400" b="1" noProof="0" dirty="0"/>
            <a:t>Accesibile</a:t>
          </a:r>
        </a:p>
        <a:p>
          <a:r>
            <a:rPr lang="ro-RO" sz="1400" b="0" noProof="0" dirty="0"/>
            <a:t>Fii responsabil și sincer în legătură cu ce poți realiza în mod rezonabil.</a:t>
          </a:r>
        </a:p>
        <a:p>
          <a:endParaRPr lang="pt-PT" sz="1400" dirty="0"/>
        </a:p>
      </dgm:t>
    </dgm:pt>
    <dgm:pt modelId="{02AC18F4-56C7-404A-8252-2E67DAEBD407}" type="parTrans" cxnId="{7D92D7A4-DB27-4397-B1C2-E146AD5426D2}">
      <dgm:prSet/>
      <dgm:spPr/>
      <dgm:t>
        <a:bodyPr/>
        <a:lstStyle/>
        <a:p>
          <a:endParaRPr lang="pt-PT" sz="1400"/>
        </a:p>
      </dgm:t>
    </dgm:pt>
    <dgm:pt modelId="{E45D49E7-2884-490C-AC39-761578738E52}" type="sibTrans" cxnId="{7D92D7A4-DB27-4397-B1C2-E146AD5426D2}">
      <dgm:prSet/>
      <dgm:spPr/>
      <dgm:t>
        <a:bodyPr/>
        <a:lstStyle/>
        <a:p>
          <a:endParaRPr lang="pt-PT" sz="1400"/>
        </a:p>
      </dgm:t>
    </dgm:pt>
    <dgm:pt modelId="{B7AF4579-6818-4DC1-A4F5-A4EBB903BD27}">
      <dgm:prSet custT="1"/>
      <dgm:spPr/>
      <dgm:t>
        <a:bodyPr/>
        <a:lstStyle/>
        <a:p>
          <a:r>
            <a:rPr lang="ro-RO" sz="1400" b="1" i="0" noProof="0" dirty="0"/>
            <a:t>Relevante</a:t>
          </a:r>
        </a:p>
        <a:p>
          <a:r>
            <a:rPr lang="ro-RO" sz="1400" b="0" i="0" noProof="0" dirty="0"/>
            <a:t>Obiectivele trebuie să fie realizabile și să conțină o provocare corectă.</a:t>
          </a:r>
        </a:p>
        <a:p>
          <a:endParaRPr lang="pt-PT" sz="1400" dirty="0"/>
        </a:p>
      </dgm:t>
    </dgm:pt>
    <dgm:pt modelId="{2C92373E-0B19-4ABC-8F44-A585E4EAC912}" type="parTrans" cxnId="{8A9B79BD-8D89-4C96-A1BC-61B9BD062975}">
      <dgm:prSet/>
      <dgm:spPr/>
      <dgm:t>
        <a:bodyPr/>
        <a:lstStyle/>
        <a:p>
          <a:endParaRPr lang="pt-PT" sz="1400"/>
        </a:p>
      </dgm:t>
    </dgm:pt>
    <dgm:pt modelId="{DE8C3510-83FF-4E69-A69F-4E62A59D1DE9}" type="sibTrans" cxnId="{8A9B79BD-8D89-4C96-A1BC-61B9BD062975}">
      <dgm:prSet/>
      <dgm:spPr/>
      <dgm:t>
        <a:bodyPr/>
        <a:lstStyle/>
        <a:p>
          <a:endParaRPr lang="pt-PT" sz="1400"/>
        </a:p>
      </dgm:t>
    </dgm:pt>
    <dgm:pt modelId="{AF0B150E-3CAF-400B-97BF-FED46A5F746F}">
      <dgm:prSet custT="1"/>
      <dgm:spPr/>
      <dgm:t>
        <a:bodyPr/>
        <a:lstStyle/>
        <a:p>
          <a:r>
            <a:rPr lang="ro-RO" sz="1400" b="1" dirty="0">
              <a:solidFill>
                <a:sysClr val="windowText" lastClr="000000"/>
              </a:solidFill>
            </a:rPr>
            <a:t>Încadrate în Timp</a:t>
          </a:r>
          <a:endParaRPr lang="pt-PT" sz="1400" b="1" dirty="0">
            <a:solidFill>
              <a:sysClr val="windowText" lastClr="000000"/>
            </a:solidFill>
          </a:endParaRPr>
        </a:p>
        <a:p>
          <a:r>
            <a:rPr lang="ro-RO" sz="1400" b="0" i="0" dirty="0"/>
            <a:t>Stabilește un anumit interval de timp pentru fiecare obiectiv.</a:t>
          </a:r>
          <a:r>
            <a:rPr lang="en-GB" sz="1400" b="0" i="0" dirty="0"/>
            <a:t> </a:t>
          </a:r>
          <a:endParaRPr lang="pt-PT" sz="1400" dirty="0"/>
        </a:p>
      </dgm:t>
    </dgm:pt>
    <dgm:pt modelId="{C51EFEAA-6D33-49E3-98BA-DE9D358EC13E}" type="parTrans" cxnId="{63CC957B-32E0-4C89-98E8-32D974ED8C74}">
      <dgm:prSet/>
      <dgm:spPr/>
      <dgm:t>
        <a:bodyPr/>
        <a:lstStyle/>
        <a:p>
          <a:endParaRPr lang="pt-PT" sz="1400"/>
        </a:p>
      </dgm:t>
    </dgm:pt>
    <dgm:pt modelId="{13C3411D-4EFB-4B46-A4CB-DF58F4D9E6D6}" type="sibTrans" cxnId="{63CC957B-32E0-4C89-98E8-32D974ED8C74}">
      <dgm:prSet/>
      <dgm:spPr/>
      <dgm:t>
        <a:bodyPr/>
        <a:lstStyle/>
        <a:p>
          <a:endParaRPr lang="pt-PT" sz="1400"/>
        </a:p>
      </dgm:t>
    </dgm:pt>
    <dgm:pt modelId="{15147B0F-AB1A-4B62-8C21-823C685B1E6B}">
      <dgm:prSet custT="1"/>
      <dgm:spPr/>
      <dgm:t>
        <a:bodyPr/>
        <a:lstStyle/>
        <a:p>
          <a:endParaRPr lang="pt-PT" sz="1400"/>
        </a:p>
      </dgm:t>
    </dgm:pt>
    <dgm:pt modelId="{FAF027E0-6570-4A4C-88AB-6EAE5DD5CB99}" type="parTrans" cxnId="{1BAB5528-86AD-44DD-BF45-42642FE59304}">
      <dgm:prSet/>
      <dgm:spPr/>
      <dgm:t>
        <a:bodyPr/>
        <a:lstStyle/>
        <a:p>
          <a:endParaRPr lang="pt-PT" sz="1400"/>
        </a:p>
      </dgm:t>
    </dgm:pt>
    <dgm:pt modelId="{60884B08-8ADD-4C4A-85DB-F2774E38B190}" type="sibTrans" cxnId="{1BAB5528-86AD-44DD-BF45-42642FE59304}">
      <dgm:prSet/>
      <dgm:spPr/>
      <dgm:t>
        <a:bodyPr/>
        <a:lstStyle/>
        <a:p>
          <a:endParaRPr lang="pt-PT" sz="1400"/>
        </a:p>
      </dgm:t>
    </dgm:pt>
    <dgm:pt modelId="{E8129A9B-1C28-4333-AFFC-B32D6F7ACF84}">
      <dgm:prSet custT="1"/>
      <dgm:spPr/>
      <dgm:t>
        <a:bodyPr/>
        <a:lstStyle/>
        <a:p>
          <a:endParaRPr lang="pt-PT" sz="1400" dirty="0"/>
        </a:p>
      </dgm:t>
    </dgm:pt>
    <dgm:pt modelId="{12F4BDEC-4694-4789-B7FF-E67450A85C8B}" type="parTrans" cxnId="{E759F38A-DAB5-44EE-BA67-A0120F703676}">
      <dgm:prSet/>
      <dgm:spPr/>
      <dgm:t>
        <a:bodyPr/>
        <a:lstStyle/>
        <a:p>
          <a:endParaRPr lang="pt-PT" sz="1400"/>
        </a:p>
      </dgm:t>
    </dgm:pt>
    <dgm:pt modelId="{617F05BB-E370-4432-AC09-52F1DF1D8C5D}" type="sibTrans" cxnId="{E759F38A-DAB5-44EE-BA67-A0120F703676}">
      <dgm:prSet/>
      <dgm:spPr/>
      <dgm:t>
        <a:bodyPr/>
        <a:lstStyle/>
        <a:p>
          <a:endParaRPr lang="pt-PT" sz="1400"/>
        </a:p>
      </dgm:t>
    </dgm:pt>
    <dgm:pt modelId="{5C31521C-5085-4F4C-BF20-1C783CF9EED3}" type="pres">
      <dgm:prSet presAssocID="{A187D9FC-C8A7-4A43-844D-36B96716C5ED}" presName="rootnode" presStyleCnt="0">
        <dgm:presLayoutVars>
          <dgm:chMax/>
          <dgm:chPref/>
          <dgm:dir/>
          <dgm:animLvl val="lvl"/>
        </dgm:presLayoutVars>
      </dgm:prSet>
      <dgm:spPr/>
    </dgm:pt>
    <dgm:pt modelId="{334FDB00-665E-47F5-8C64-EA23C71DE61A}" type="pres">
      <dgm:prSet presAssocID="{15EDFDFF-CF7D-4590-BD6E-4DF26EA084A6}" presName="composite" presStyleCnt="0"/>
      <dgm:spPr/>
    </dgm:pt>
    <dgm:pt modelId="{A57E5D2F-A196-4509-9EA8-7A85970D161C}" type="pres">
      <dgm:prSet presAssocID="{15EDFDFF-CF7D-4590-BD6E-4DF26EA084A6}" presName="LShape" presStyleLbl="alignNode1" presStyleIdx="0" presStyleCnt="9"/>
      <dgm:spPr/>
    </dgm:pt>
    <dgm:pt modelId="{F9311944-B012-47B8-8B11-81E3D67EE9A6}" type="pres">
      <dgm:prSet presAssocID="{15EDFDFF-CF7D-4590-BD6E-4DF26EA084A6}" presName="ParentText" presStyleLbl="revTx" presStyleIdx="0" presStyleCnt="5">
        <dgm:presLayoutVars>
          <dgm:chMax val="0"/>
          <dgm:chPref val="0"/>
          <dgm:bulletEnabled val="1"/>
        </dgm:presLayoutVars>
      </dgm:prSet>
      <dgm:spPr/>
    </dgm:pt>
    <dgm:pt modelId="{12638778-51AA-4122-9BE4-A87FB3B29C43}" type="pres">
      <dgm:prSet presAssocID="{15EDFDFF-CF7D-4590-BD6E-4DF26EA084A6}" presName="Triangle" presStyleLbl="alignNode1" presStyleIdx="1" presStyleCnt="9"/>
      <dgm:spPr/>
    </dgm:pt>
    <dgm:pt modelId="{203DE38C-2833-4D2A-8312-B6FCF0F995F4}" type="pres">
      <dgm:prSet presAssocID="{151AB233-5AF7-4B1C-89AC-684E2A9641DD}" presName="sibTrans" presStyleCnt="0"/>
      <dgm:spPr/>
    </dgm:pt>
    <dgm:pt modelId="{1539D17F-4F1C-4F1F-B7CD-3F38B4F1183D}" type="pres">
      <dgm:prSet presAssocID="{151AB233-5AF7-4B1C-89AC-684E2A9641DD}" presName="space" presStyleCnt="0"/>
      <dgm:spPr/>
    </dgm:pt>
    <dgm:pt modelId="{8E71441D-E64A-44CB-A9AA-A3AFD68ED6C7}" type="pres">
      <dgm:prSet presAssocID="{720EEE41-E27B-4BB3-AAC8-F91612746CDB}" presName="composite" presStyleCnt="0"/>
      <dgm:spPr/>
    </dgm:pt>
    <dgm:pt modelId="{988C1A2B-CFB9-478A-BA4A-F307DB124B37}" type="pres">
      <dgm:prSet presAssocID="{720EEE41-E27B-4BB3-AAC8-F91612746CDB}" presName="LShape" presStyleLbl="alignNode1" presStyleIdx="2" presStyleCnt="9" custLinFactNeighborX="2556" custLinFactNeighborY="-3771"/>
      <dgm:spPr/>
    </dgm:pt>
    <dgm:pt modelId="{416DD658-3E0A-40FD-96B6-61F9D698B69E}" type="pres">
      <dgm:prSet presAssocID="{720EEE41-E27B-4BB3-AAC8-F91612746CDB}" presName="ParentText" presStyleLbl="revTx" presStyleIdx="1" presStyleCnt="5">
        <dgm:presLayoutVars>
          <dgm:chMax val="0"/>
          <dgm:chPref val="0"/>
          <dgm:bulletEnabled val="1"/>
        </dgm:presLayoutVars>
      </dgm:prSet>
      <dgm:spPr/>
    </dgm:pt>
    <dgm:pt modelId="{2D7EDB9C-15B7-403C-A616-92D6AD579ADA}" type="pres">
      <dgm:prSet presAssocID="{720EEE41-E27B-4BB3-AAC8-F91612746CDB}" presName="Triangle" presStyleLbl="alignNode1" presStyleIdx="3" presStyleCnt="9"/>
      <dgm:spPr/>
    </dgm:pt>
    <dgm:pt modelId="{915C645E-F9B1-4C88-A42F-A3DF4E343957}" type="pres">
      <dgm:prSet presAssocID="{4810051F-FD36-48F5-920B-6C5F2A661379}" presName="sibTrans" presStyleCnt="0"/>
      <dgm:spPr/>
    </dgm:pt>
    <dgm:pt modelId="{C51F2C74-E259-4C42-A709-6DC403C39E07}" type="pres">
      <dgm:prSet presAssocID="{4810051F-FD36-48F5-920B-6C5F2A661379}" presName="space" presStyleCnt="0"/>
      <dgm:spPr/>
    </dgm:pt>
    <dgm:pt modelId="{7885B1FF-C55D-4966-B7BB-B88F28131263}" type="pres">
      <dgm:prSet presAssocID="{C1241773-623B-4BA4-A4FB-AC7E81493032}" presName="composite" presStyleCnt="0"/>
      <dgm:spPr/>
    </dgm:pt>
    <dgm:pt modelId="{AA4251A8-DCBB-4698-B365-EC75A28937D3}" type="pres">
      <dgm:prSet presAssocID="{C1241773-623B-4BA4-A4FB-AC7E81493032}" presName="LShape" presStyleLbl="alignNode1" presStyleIdx="4" presStyleCnt="9"/>
      <dgm:spPr/>
    </dgm:pt>
    <dgm:pt modelId="{24D56B35-6E8E-4EBC-ADA8-521664AF5419}" type="pres">
      <dgm:prSet presAssocID="{C1241773-623B-4BA4-A4FB-AC7E81493032}" presName="ParentText" presStyleLbl="revTx" presStyleIdx="2" presStyleCnt="5">
        <dgm:presLayoutVars>
          <dgm:chMax val="0"/>
          <dgm:chPref val="0"/>
          <dgm:bulletEnabled val="1"/>
        </dgm:presLayoutVars>
      </dgm:prSet>
      <dgm:spPr/>
    </dgm:pt>
    <dgm:pt modelId="{BA264FED-7BD0-4502-A804-77B90765EA04}" type="pres">
      <dgm:prSet presAssocID="{C1241773-623B-4BA4-A4FB-AC7E81493032}" presName="Triangle" presStyleLbl="alignNode1" presStyleIdx="5" presStyleCnt="9"/>
      <dgm:spPr/>
    </dgm:pt>
    <dgm:pt modelId="{54B6065A-335D-4F65-A09E-B13ADB59DF33}" type="pres">
      <dgm:prSet presAssocID="{E45D49E7-2884-490C-AC39-761578738E52}" presName="sibTrans" presStyleCnt="0"/>
      <dgm:spPr/>
    </dgm:pt>
    <dgm:pt modelId="{FFF96AEA-645C-47B3-BDD6-E31057FB5639}" type="pres">
      <dgm:prSet presAssocID="{E45D49E7-2884-490C-AC39-761578738E52}" presName="space" presStyleCnt="0"/>
      <dgm:spPr/>
    </dgm:pt>
    <dgm:pt modelId="{41368D6F-F5CB-46B5-A736-A88C6FAB9668}" type="pres">
      <dgm:prSet presAssocID="{B7AF4579-6818-4DC1-A4F5-A4EBB903BD27}" presName="composite" presStyleCnt="0"/>
      <dgm:spPr/>
    </dgm:pt>
    <dgm:pt modelId="{AC0B3AE0-138B-4BFC-939E-18D27F5D0C75}" type="pres">
      <dgm:prSet presAssocID="{B7AF4579-6818-4DC1-A4F5-A4EBB903BD27}" presName="LShape" presStyleLbl="alignNode1" presStyleIdx="6" presStyleCnt="9"/>
      <dgm:spPr/>
    </dgm:pt>
    <dgm:pt modelId="{62CEA72C-4DE7-4C95-A1C3-C059706F4FF6}" type="pres">
      <dgm:prSet presAssocID="{B7AF4579-6818-4DC1-A4F5-A4EBB903BD27}" presName="ParentText" presStyleLbl="revTx" presStyleIdx="3" presStyleCnt="5" custLinFactNeighborX="-1164" custLinFactNeighborY="-1328">
        <dgm:presLayoutVars>
          <dgm:chMax val="0"/>
          <dgm:chPref val="0"/>
          <dgm:bulletEnabled val="1"/>
        </dgm:presLayoutVars>
      </dgm:prSet>
      <dgm:spPr/>
    </dgm:pt>
    <dgm:pt modelId="{C0D40766-4420-49F8-8501-02DF59A98F21}" type="pres">
      <dgm:prSet presAssocID="{B7AF4579-6818-4DC1-A4F5-A4EBB903BD27}" presName="Triangle" presStyleLbl="alignNode1" presStyleIdx="7" presStyleCnt="9"/>
      <dgm:spPr/>
    </dgm:pt>
    <dgm:pt modelId="{0146A459-04E8-417B-B713-9AA137C79FF4}" type="pres">
      <dgm:prSet presAssocID="{DE8C3510-83FF-4E69-A69F-4E62A59D1DE9}" presName="sibTrans" presStyleCnt="0"/>
      <dgm:spPr/>
    </dgm:pt>
    <dgm:pt modelId="{B9F23175-D4A8-4E65-9494-31DFC14E9B8F}" type="pres">
      <dgm:prSet presAssocID="{DE8C3510-83FF-4E69-A69F-4E62A59D1DE9}" presName="space" presStyleCnt="0"/>
      <dgm:spPr/>
    </dgm:pt>
    <dgm:pt modelId="{A3964960-37F7-4A2A-9FD9-5F73C1ECC511}" type="pres">
      <dgm:prSet presAssocID="{AF0B150E-3CAF-400B-97BF-FED46A5F746F}" presName="composite" presStyleCnt="0"/>
      <dgm:spPr/>
    </dgm:pt>
    <dgm:pt modelId="{55AC06B2-C8F2-44AE-A3E4-07C2CDD38A5F}" type="pres">
      <dgm:prSet presAssocID="{AF0B150E-3CAF-400B-97BF-FED46A5F746F}" presName="LShape" presStyleLbl="alignNode1" presStyleIdx="8" presStyleCnt="9"/>
      <dgm:spPr/>
    </dgm:pt>
    <dgm:pt modelId="{56C79058-CA39-40EE-8396-1013555EB9AF}" type="pres">
      <dgm:prSet presAssocID="{AF0B150E-3CAF-400B-97BF-FED46A5F746F}" presName="ParentText" presStyleLbl="revTx" presStyleIdx="4" presStyleCnt="5">
        <dgm:presLayoutVars>
          <dgm:chMax val="0"/>
          <dgm:chPref val="0"/>
          <dgm:bulletEnabled val="1"/>
        </dgm:presLayoutVars>
      </dgm:prSet>
      <dgm:spPr/>
    </dgm:pt>
  </dgm:ptLst>
  <dgm:cxnLst>
    <dgm:cxn modelId="{BA5A8F00-3F59-492C-B130-46D49347D507}" type="presOf" srcId="{15147B0F-AB1A-4B62-8C21-823C685B1E6B}" destId="{24D56B35-6E8E-4EBC-ADA8-521664AF5419}" srcOrd="0" destOrd="1" presId="urn:microsoft.com/office/officeart/2009/3/layout/StepUpProcess"/>
    <dgm:cxn modelId="{E4D65E20-FC21-4518-AE4C-64E682B8343E}" type="presOf" srcId="{E8129A9B-1C28-4333-AFFC-B32D6F7ACF84}" destId="{62CEA72C-4DE7-4C95-A1C3-C059706F4FF6}" srcOrd="0" destOrd="1" presId="urn:microsoft.com/office/officeart/2009/3/layout/StepUpProcess"/>
    <dgm:cxn modelId="{1BAB5528-86AD-44DD-BF45-42642FE59304}" srcId="{C1241773-623B-4BA4-A4FB-AC7E81493032}" destId="{15147B0F-AB1A-4B62-8C21-823C685B1E6B}" srcOrd="0" destOrd="0" parTransId="{FAF027E0-6570-4A4C-88AB-6EAE5DD5CB99}" sibTransId="{60884B08-8ADD-4C4A-85DB-F2774E38B190}"/>
    <dgm:cxn modelId="{7114C52B-D2E2-4F36-B63F-467B0354B5D6}" type="presOf" srcId="{AF0B150E-3CAF-400B-97BF-FED46A5F746F}" destId="{56C79058-CA39-40EE-8396-1013555EB9AF}" srcOrd="0" destOrd="0" presId="urn:microsoft.com/office/officeart/2009/3/layout/StepUpProcess"/>
    <dgm:cxn modelId="{EA3B692E-D172-4CDD-B1D1-98A53DF136D3}" type="presOf" srcId="{B7AF4579-6818-4DC1-A4F5-A4EBB903BD27}" destId="{62CEA72C-4DE7-4C95-A1C3-C059706F4FF6}" srcOrd="0" destOrd="0" presId="urn:microsoft.com/office/officeart/2009/3/layout/StepUpProcess"/>
    <dgm:cxn modelId="{6C3BEC46-B4E3-42B4-A761-CD043613570D}" srcId="{A187D9FC-C8A7-4A43-844D-36B96716C5ED}" destId="{720EEE41-E27B-4BB3-AAC8-F91612746CDB}" srcOrd="1" destOrd="0" parTransId="{59863967-016C-4F30-883B-E0EB93366520}" sibTransId="{4810051F-FD36-48F5-920B-6C5F2A661379}"/>
    <dgm:cxn modelId="{7E64926A-EC46-4419-8762-ED881F8EAB89}" srcId="{A187D9FC-C8A7-4A43-844D-36B96716C5ED}" destId="{15EDFDFF-CF7D-4590-BD6E-4DF26EA084A6}" srcOrd="0" destOrd="0" parTransId="{36A49508-31B8-40AE-A6E6-DED6FE48DDA6}" sibTransId="{151AB233-5AF7-4B1C-89AC-684E2A9641DD}"/>
    <dgm:cxn modelId="{7D4AB075-D4B4-40B7-93DE-EB11EEF36805}" type="presOf" srcId="{C1241773-623B-4BA4-A4FB-AC7E81493032}" destId="{24D56B35-6E8E-4EBC-ADA8-521664AF5419}" srcOrd="0" destOrd="0" presId="urn:microsoft.com/office/officeart/2009/3/layout/StepUpProcess"/>
    <dgm:cxn modelId="{63CC957B-32E0-4C89-98E8-32D974ED8C74}" srcId="{A187D9FC-C8A7-4A43-844D-36B96716C5ED}" destId="{AF0B150E-3CAF-400B-97BF-FED46A5F746F}" srcOrd="4" destOrd="0" parTransId="{C51EFEAA-6D33-49E3-98BA-DE9D358EC13E}" sibTransId="{13C3411D-4EFB-4B46-A4CB-DF58F4D9E6D6}"/>
    <dgm:cxn modelId="{E759F38A-DAB5-44EE-BA67-A0120F703676}" srcId="{B7AF4579-6818-4DC1-A4F5-A4EBB903BD27}" destId="{E8129A9B-1C28-4333-AFFC-B32D6F7ACF84}" srcOrd="0" destOrd="0" parTransId="{12F4BDEC-4694-4789-B7FF-E67450A85C8B}" sibTransId="{617F05BB-E370-4432-AC09-52F1DF1D8C5D}"/>
    <dgm:cxn modelId="{6AF0C19D-965F-42A0-9819-560627ABEA7B}" type="presOf" srcId="{A187D9FC-C8A7-4A43-844D-36B96716C5ED}" destId="{5C31521C-5085-4F4C-BF20-1C783CF9EED3}" srcOrd="0" destOrd="0" presId="urn:microsoft.com/office/officeart/2009/3/layout/StepUpProcess"/>
    <dgm:cxn modelId="{7D92D7A4-DB27-4397-B1C2-E146AD5426D2}" srcId="{A187D9FC-C8A7-4A43-844D-36B96716C5ED}" destId="{C1241773-623B-4BA4-A4FB-AC7E81493032}" srcOrd="2" destOrd="0" parTransId="{02AC18F4-56C7-404A-8252-2E67DAEBD407}" sibTransId="{E45D49E7-2884-490C-AC39-761578738E52}"/>
    <dgm:cxn modelId="{8A9B79BD-8D89-4C96-A1BC-61B9BD062975}" srcId="{A187D9FC-C8A7-4A43-844D-36B96716C5ED}" destId="{B7AF4579-6818-4DC1-A4F5-A4EBB903BD27}" srcOrd="3" destOrd="0" parTransId="{2C92373E-0B19-4ABC-8F44-A585E4EAC912}" sibTransId="{DE8C3510-83FF-4E69-A69F-4E62A59D1DE9}"/>
    <dgm:cxn modelId="{4CCEE5CC-527C-4C21-9002-EA06687A4AF7}" type="presOf" srcId="{720EEE41-E27B-4BB3-AAC8-F91612746CDB}" destId="{416DD658-3E0A-40FD-96B6-61F9D698B69E}" srcOrd="0" destOrd="0" presId="urn:microsoft.com/office/officeart/2009/3/layout/StepUpProcess"/>
    <dgm:cxn modelId="{C433D8D3-80F5-47B1-98E5-6C2B934E673C}" type="presOf" srcId="{15EDFDFF-CF7D-4590-BD6E-4DF26EA084A6}" destId="{F9311944-B012-47B8-8B11-81E3D67EE9A6}" srcOrd="0" destOrd="0" presId="urn:microsoft.com/office/officeart/2009/3/layout/StepUpProcess"/>
    <dgm:cxn modelId="{A513DFB6-F07F-4CA9-8096-831E868E1DF2}" type="presParOf" srcId="{5C31521C-5085-4F4C-BF20-1C783CF9EED3}" destId="{334FDB00-665E-47F5-8C64-EA23C71DE61A}" srcOrd="0" destOrd="0" presId="urn:microsoft.com/office/officeart/2009/3/layout/StepUpProcess"/>
    <dgm:cxn modelId="{AC7F7D67-C3A2-4190-A382-E4007D01A05D}" type="presParOf" srcId="{334FDB00-665E-47F5-8C64-EA23C71DE61A}" destId="{A57E5D2F-A196-4509-9EA8-7A85970D161C}" srcOrd="0" destOrd="0" presId="urn:microsoft.com/office/officeart/2009/3/layout/StepUpProcess"/>
    <dgm:cxn modelId="{6D997692-446A-46B4-9310-9EF85BD98870}" type="presParOf" srcId="{334FDB00-665E-47F5-8C64-EA23C71DE61A}" destId="{F9311944-B012-47B8-8B11-81E3D67EE9A6}" srcOrd="1" destOrd="0" presId="urn:microsoft.com/office/officeart/2009/3/layout/StepUpProcess"/>
    <dgm:cxn modelId="{7F8BF35F-160F-4527-AB88-14F6D7F6A69C}" type="presParOf" srcId="{334FDB00-665E-47F5-8C64-EA23C71DE61A}" destId="{12638778-51AA-4122-9BE4-A87FB3B29C43}" srcOrd="2" destOrd="0" presId="urn:microsoft.com/office/officeart/2009/3/layout/StepUpProcess"/>
    <dgm:cxn modelId="{2C9380F0-B9D8-42CE-8321-7E727AC1F316}" type="presParOf" srcId="{5C31521C-5085-4F4C-BF20-1C783CF9EED3}" destId="{203DE38C-2833-4D2A-8312-B6FCF0F995F4}" srcOrd="1" destOrd="0" presId="urn:microsoft.com/office/officeart/2009/3/layout/StepUpProcess"/>
    <dgm:cxn modelId="{1BE99818-438A-4736-AA9E-767DF1F01C65}" type="presParOf" srcId="{203DE38C-2833-4D2A-8312-B6FCF0F995F4}" destId="{1539D17F-4F1C-4F1F-B7CD-3F38B4F1183D}" srcOrd="0" destOrd="0" presId="urn:microsoft.com/office/officeart/2009/3/layout/StepUpProcess"/>
    <dgm:cxn modelId="{41FDF1EA-CA7A-4489-B4E9-F610F2CB6098}" type="presParOf" srcId="{5C31521C-5085-4F4C-BF20-1C783CF9EED3}" destId="{8E71441D-E64A-44CB-A9AA-A3AFD68ED6C7}" srcOrd="2" destOrd="0" presId="urn:microsoft.com/office/officeart/2009/3/layout/StepUpProcess"/>
    <dgm:cxn modelId="{2498B817-E993-4548-A75C-C3753DB3EB94}" type="presParOf" srcId="{8E71441D-E64A-44CB-A9AA-A3AFD68ED6C7}" destId="{988C1A2B-CFB9-478A-BA4A-F307DB124B37}" srcOrd="0" destOrd="0" presId="urn:microsoft.com/office/officeart/2009/3/layout/StepUpProcess"/>
    <dgm:cxn modelId="{37F2E60F-56D1-4E39-AAD4-27E33EE8D4E9}" type="presParOf" srcId="{8E71441D-E64A-44CB-A9AA-A3AFD68ED6C7}" destId="{416DD658-3E0A-40FD-96B6-61F9D698B69E}" srcOrd="1" destOrd="0" presId="urn:microsoft.com/office/officeart/2009/3/layout/StepUpProcess"/>
    <dgm:cxn modelId="{ADF9F4E4-8C16-4265-BD19-336E25B7536C}" type="presParOf" srcId="{8E71441D-E64A-44CB-A9AA-A3AFD68ED6C7}" destId="{2D7EDB9C-15B7-403C-A616-92D6AD579ADA}" srcOrd="2" destOrd="0" presId="urn:microsoft.com/office/officeart/2009/3/layout/StepUpProcess"/>
    <dgm:cxn modelId="{7D53D65F-FCB3-494D-8BC7-343347492CED}" type="presParOf" srcId="{5C31521C-5085-4F4C-BF20-1C783CF9EED3}" destId="{915C645E-F9B1-4C88-A42F-A3DF4E343957}" srcOrd="3" destOrd="0" presId="urn:microsoft.com/office/officeart/2009/3/layout/StepUpProcess"/>
    <dgm:cxn modelId="{BB51FAC3-00AF-45D7-87D9-3A7E186870E3}" type="presParOf" srcId="{915C645E-F9B1-4C88-A42F-A3DF4E343957}" destId="{C51F2C74-E259-4C42-A709-6DC403C39E07}" srcOrd="0" destOrd="0" presId="urn:microsoft.com/office/officeart/2009/3/layout/StepUpProcess"/>
    <dgm:cxn modelId="{451CA6A2-5E5C-42E1-8179-06161FD23BB8}" type="presParOf" srcId="{5C31521C-5085-4F4C-BF20-1C783CF9EED3}" destId="{7885B1FF-C55D-4966-B7BB-B88F28131263}" srcOrd="4" destOrd="0" presId="urn:microsoft.com/office/officeart/2009/3/layout/StepUpProcess"/>
    <dgm:cxn modelId="{9858F2A9-5505-43EE-8CE5-1ACCC5DA284E}" type="presParOf" srcId="{7885B1FF-C55D-4966-B7BB-B88F28131263}" destId="{AA4251A8-DCBB-4698-B365-EC75A28937D3}" srcOrd="0" destOrd="0" presId="urn:microsoft.com/office/officeart/2009/3/layout/StepUpProcess"/>
    <dgm:cxn modelId="{5DF6CB58-9CCC-470C-887D-2E72EE5C8791}" type="presParOf" srcId="{7885B1FF-C55D-4966-B7BB-B88F28131263}" destId="{24D56B35-6E8E-4EBC-ADA8-521664AF5419}" srcOrd="1" destOrd="0" presId="urn:microsoft.com/office/officeart/2009/3/layout/StepUpProcess"/>
    <dgm:cxn modelId="{113E6D05-8452-4C1A-8AF9-318862D1B448}" type="presParOf" srcId="{7885B1FF-C55D-4966-B7BB-B88F28131263}" destId="{BA264FED-7BD0-4502-A804-77B90765EA04}" srcOrd="2" destOrd="0" presId="urn:microsoft.com/office/officeart/2009/3/layout/StepUpProcess"/>
    <dgm:cxn modelId="{EA62A5B0-7A3A-4011-9CA6-4466A053C0C8}" type="presParOf" srcId="{5C31521C-5085-4F4C-BF20-1C783CF9EED3}" destId="{54B6065A-335D-4F65-A09E-B13ADB59DF33}" srcOrd="5" destOrd="0" presId="urn:microsoft.com/office/officeart/2009/3/layout/StepUpProcess"/>
    <dgm:cxn modelId="{0A55EF15-026A-4ED1-B72B-2743D2C867D3}" type="presParOf" srcId="{54B6065A-335D-4F65-A09E-B13ADB59DF33}" destId="{FFF96AEA-645C-47B3-BDD6-E31057FB5639}" srcOrd="0" destOrd="0" presId="urn:microsoft.com/office/officeart/2009/3/layout/StepUpProcess"/>
    <dgm:cxn modelId="{8AEF3AA8-698C-4F7B-B60B-2F9247118AC1}" type="presParOf" srcId="{5C31521C-5085-4F4C-BF20-1C783CF9EED3}" destId="{41368D6F-F5CB-46B5-A736-A88C6FAB9668}" srcOrd="6" destOrd="0" presId="urn:microsoft.com/office/officeart/2009/3/layout/StepUpProcess"/>
    <dgm:cxn modelId="{F4603750-A5AD-438B-9253-73B17778E99E}" type="presParOf" srcId="{41368D6F-F5CB-46B5-A736-A88C6FAB9668}" destId="{AC0B3AE0-138B-4BFC-939E-18D27F5D0C75}" srcOrd="0" destOrd="0" presId="urn:microsoft.com/office/officeart/2009/3/layout/StepUpProcess"/>
    <dgm:cxn modelId="{6243E95F-5A11-4977-9904-465B0FD2744D}" type="presParOf" srcId="{41368D6F-F5CB-46B5-A736-A88C6FAB9668}" destId="{62CEA72C-4DE7-4C95-A1C3-C059706F4FF6}" srcOrd="1" destOrd="0" presId="urn:microsoft.com/office/officeart/2009/3/layout/StepUpProcess"/>
    <dgm:cxn modelId="{65EDFB02-E8D0-46DE-94AE-C906BEB9480C}" type="presParOf" srcId="{41368D6F-F5CB-46B5-A736-A88C6FAB9668}" destId="{C0D40766-4420-49F8-8501-02DF59A98F21}" srcOrd="2" destOrd="0" presId="urn:microsoft.com/office/officeart/2009/3/layout/StepUpProcess"/>
    <dgm:cxn modelId="{AEB7296B-2575-48A5-9A67-C9AA3DF7F84D}" type="presParOf" srcId="{5C31521C-5085-4F4C-BF20-1C783CF9EED3}" destId="{0146A459-04E8-417B-B713-9AA137C79FF4}" srcOrd="7" destOrd="0" presId="urn:microsoft.com/office/officeart/2009/3/layout/StepUpProcess"/>
    <dgm:cxn modelId="{C8781A99-7029-4364-8FCF-E376593AE0DC}" type="presParOf" srcId="{0146A459-04E8-417B-B713-9AA137C79FF4}" destId="{B9F23175-D4A8-4E65-9494-31DFC14E9B8F}" srcOrd="0" destOrd="0" presId="urn:microsoft.com/office/officeart/2009/3/layout/StepUpProcess"/>
    <dgm:cxn modelId="{14369033-102A-4BFE-88B6-1588692AB6BF}" type="presParOf" srcId="{5C31521C-5085-4F4C-BF20-1C783CF9EED3}" destId="{A3964960-37F7-4A2A-9FD9-5F73C1ECC511}" srcOrd="8" destOrd="0" presId="urn:microsoft.com/office/officeart/2009/3/layout/StepUpProcess"/>
    <dgm:cxn modelId="{2F2E47F9-E920-482C-8143-A8448F2C0263}" type="presParOf" srcId="{A3964960-37F7-4A2A-9FD9-5F73C1ECC511}" destId="{55AC06B2-C8F2-44AE-A3E4-07C2CDD38A5F}" srcOrd="0" destOrd="0" presId="urn:microsoft.com/office/officeart/2009/3/layout/StepUpProcess"/>
    <dgm:cxn modelId="{49AC0ABC-B421-4350-A17B-A4983E9E5B70}" type="presParOf" srcId="{A3964960-37F7-4A2A-9FD9-5F73C1ECC511}" destId="{56C79058-CA39-40EE-8396-1013555EB9A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7774DB-E8E4-4EBA-9339-521633183138}" type="doc">
      <dgm:prSet loTypeId="urn:microsoft.com/office/officeart/2005/8/layout/bProcess2" loCatId="process" qsTypeId="urn:microsoft.com/office/officeart/2005/8/quickstyle/simple1" qsCatId="simple" csTypeId="urn:microsoft.com/office/officeart/2005/8/colors/colorful4" csCatId="colorful" phldr="1"/>
      <dgm:spPr/>
      <dgm:t>
        <a:bodyPr/>
        <a:lstStyle/>
        <a:p>
          <a:endParaRPr lang="pt-PT"/>
        </a:p>
      </dgm:t>
    </dgm:pt>
    <dgm:pt modelId="{0B4308D5-1EEA-418E-9B04-3F89369FAD83}">
      <dgm:prSet phldrT="[Texto]" custT="1"/>
      <dgm:spPr/>
      <dgm:t>
        <a:bodyPr/>
        <a:lstStyle/>
        <a:p>
          <a:r>
            <a:rPr lang="ro-RO" sz="1400" b="1" dirty="0"/>
            <a:t>Care este OBIECTIVUL meu (</a:t>
          </a:r>
          <a:r>
            <a:rPr lang="pt-PT" sz="1400" b="1" dirty="0"/>
            <a:t>G</a:t>
          </a:r>
          <a:r>
            <a:rPr lang="ro-RO" sz="1400" b="1" dirty="0"/>
            <a:t>oal)</a:t>
          </a:r>
          <a:r>
            <a:rPr lang="pt-PT" sz="1400" b="1" dirty="0"/>
            <a:t>?</a:t>
          </a:r>
        </a:p>
      </dgm:t>
    </dgm:pt>
    <dgm:pt modelId="{7592A206-E226-4C09-8A46-7130AF03677C}" type="parTrans" cxnId="{8A84298C-9271-4DE8-8D36-2A0FF282D83C}">
      <dgm:prSet/>
      <dgm:spPr/>
      <dgm:t>
        <a:bodyPr/>
        <a:lstStyle/>
        <a:p>
          <a:endParaRPr lang="pt-PT" sz="1400"/>
        </a:p>
      </dgm:t>
    </dgm:pt>
    <dgm:pt modelId="{831827BA-6618-42B9-9B87-76613E413BB6}" type="sibTrans" cxnId="{8A84298C-9271-4DE8-8D36-2A0FF282D83C}">
      <dgm:prSet/>
      <dgm:spPr/>
      <dgm:t>
        <a:bodyPr/>
        <a:lstStyle/>
        <a:p>
          <a:endParaRPr lang="pt-PT" sz="1400"/>
        </a:p>
      </dgm:t>
    </dgm:pt>
    <dgm:pt modelId="{AE3B17C0-E7C2-4824-83F0-39295B386EBD}">
      <dgm:prSet phldrT="[Texto]" custT="1"/>
      <dgm:spPr/>
      <dgm:t>
        <a:bodyPr/>
        <a:lstStyle/>
        <a:p>
          <a:r>
            <a:rPr lang="ro-RO" sz="1400" b="1" dirty="0"/>
            <a:t>Care este REALITATEA mea (</a:t>
          </a:r>
          <a:r>
            <a:rPr lang="en-US" sz="1400" b="1" dirty="0"/>
            <a:t>R</a:t>
          </a:r>
          <a:r>
            <a:rPr lang="ro-RO" sz="1400" b="1" dirty="0"/>
            <a:t>eality)</a:t>
          </a:r>
          <a:r>
            <a:rPr lang="en-US" sz="1400" b="1" dirty="0"/>
            <a:t>?</a:t>
          </a:r>
          <a:endParaRPr lang="pt-PT" sz="1400" b="1" dirty="0"/>
        </a:p>
      </dgm:t>
    </dgm:pt>
    <dgm:pt modelId="{49DFC0B0-C7BA-40A1-8B6B-BA3504B2560A}" type="parTrans" cxnId="{B6E804C3-A1FE-466F-A5A6-FB5516370793}">
      <dgm:prSet/>
      <dgm:spPr/>
      <dgm:t>
        <a:bodyPr/>
        <a:lstStyle/>
        <a:p>
          <a:endParaRPr lang="pt-PT" sz="1400"/>
        </a:p>
      </dgm:t>
    </dgm:pt>
    <dgm:pt modelId="{05F5696A-3299-4856-A264-43EBA69E9747}" type="sibTrans" cxnId="{B6E804C3-A1FE-466F-A5A6-FB5516370793}">
      <dgm:prSet/>
      <dgm:spPr/>
      <dgm:t>
        <a:bodyPr/>
        <a:lstStyle/>
        <a:p>
          <a:endParaRPr lang="pt-PT" sz="1400"/>
        </a:p>
      </dgm:t>
    </dgm:pt>
    <dgm:pt modelId="{F5AEC85E-C821-4261-B4B4-3E60A54DE208}">
      <dgm:prSet phldrT="[Texto]" custT="1"/>
      <dgm:spPr/>
      <dgm:t>
        <a:bodyPr/>
        <a:lstStyle/>
        <a:p>
          <a:r>
            <a:rPr lang="ro-RO" sz="1400" b="1" dirty="0"/>
            <a:t>Care sunt OPȚIUNILE mele (</a:t>
          </a:r>
          <a:r>
            <a:rPr lang="en-US" sz="1400" b="1" dirty="0"/>
            <a:t>Options</a:t>
          </a:r>
          <a:r>
            <a:rPr lang="ro-RO" sz="1400" b="1" dirty="0"/>
            <a:t>)</a:t>
          </a:r>
          <a:r>
            <a:rPr lang="en-US" sz="1400" b="1" dirty="0"/>
            <a:t>?</a:t>
          </a:r>
          <a:endParaRPr lang="pt-PT" sz="1400" b="1" dirty="0"/>
        </a:p>
      </dgm:t>
    </dgm:pt>
    <dgm:pt modelId="{6DC62BDF-9A68-4FB3-806B-BFB912B97E22}" type="parTrans" cxnId="{6321556C-A304-4F75-875C-1C8C0E085E63}">
      <dgm:prSet/>
      <dgm:spPr/>
      <dgm:t>
        <a:bodyPr/>
        <a:lstStyle/>
        <a:p>
          <a:endParaRPr lang="pt-PT" sz="1400"/>
        </a:p>
      </dgm:t>
    </dgm:pt>
    <dgm:pt modelId="{B4C106E9-A45F-4FC5-AC5F-068377F2EE9D}" type="sibTrans" cxnId="{6321556C-A304-4F75-875C-1C8C0E085E63}">
      <dgm:prSet/>
      <dgm:spPr/>
      <dgm:t>
        <a:bodyPr/>
        <a:lstStyle/>
        <a:p>
          <a:endParaRPr lang="pt-PT" sz="1400"/>
        </a:p>
      </dgm:t>
    </dgm:pt>
    <dgm:pt modelId="{F3654C41-EC31-44C6-BC8E-BC87C2D1717D}">
      <dgm:prSet custT="1"/>
      <dgm:spPr/>
      <dgm:t>
        <a:bodyPr/>
        <a:lstStyle/>
        <a:p>
          <a:r>
            <a:rPr lang="ro-RO" sz="1400" b="1" dirty="0"/>
            <a:t>Care este modalitatea preferată de ACȚIUNE (Way forward)</a:t>
          </a:r>
          <a:r>
            <a:rPr lang="en-US" sz="1400" b="1" dirty="0"/>
            <a:t>?</a:t>
          </a:r>
          <a:endParaRPr lang="pt-PT" sz="1400" b="1" dirty="0"/>
        </a:p>
      </dgm:t>
    </dgm:pt>
    <dgm:pt modelId="{AF2AF4F9-72A8-4214-AD2E-1D9755576CE0}" type="parTrans" cxnId="{769E22E0-DEC7-463B-946C-8422C9E51EFB}">
      <dgm:prSet/>
      <dgm:spPr/>
      <dgm:t>
        <a:bodyPr/>
        <a:lstStyle/>
        <a:p>
          <a:endParaRPr lang="pt-PT" sz="1400"/>
        </a:p>
      </dgm:t>
    </dgm:pt>
    <dgm:pt modelId="{AD0DDEBB-174A-47A9-B814-5FD209D1919F}" type="sibTrans" cxnId="{769E22E0-DEC7-463B-946C-8422C9E51EFB}">
      <dgm:prSet/>
      <dgm:spPr/>
      <dgm:t>
        <a:bodyPr/>
        <a:lstStyle/>
        <a:p>
          <a:endParaRPr lang="pt-PT" sz="1400"/>
        </a:p>
      </dgm:t>
    </dgm:pt>
    <dgm:pt modelId="{CBA11FFC-890E-468A-9598-EED8CC0306C6}" type="pres">
      <dgm:prSet presAssocID="{F47774DB-E8E4-4EBA-9339-521633183138}" presName="diagram" presStyleCnt="0">
        <dgm:presLayoutVars>
          <dgm:dir/>
          <dgm:resizeHandles/>
        </dgm:presLayoutVars>
      </dgm:prSet>
      <dgm:spPr/>
    </dgm:pt>
    <dgm:pt modelId="{450FF22E-8CDC-4935-9288-5CB6D6159948}" type="pres">
      <dgm:prSet presAssocID="{0B4308D5-1EEA-418E-9B04-3F89369FAD83}" presName="firstNode" presStyleLbl="node1" presStyleIdx="0" presStyleCnt="4">
        <dgm:presLayoutVars>
          <dgm:bulletEnabled val="1"/>
        </dgm:presLayoutVars>
      </dgm:prSet>
      <dgm:spPr/>
    </dgm:pt>
    <dgm:pt modelId="{0B6995AD-583D-42A6-BF04-2985E7D0168B}" type="pres">
      <dgm:prSet presAssocID="{831827BA-6618-42B9-9B87-76613E413BB6}" presName="sibTrans" presStyleLbl="sibTrans2D1" presStyleIdx="0" presStyleCnt="3"/>
      <dgm:spPr/>
    </dgm:pt>
    <dgm:pt modelId="{8BDCA655-3F96-4F64-8D76-069B9986C352}" type="pres">
      <dgm:prSet presAssocID="{AE3B17C0-E7C2-4824-83F0-39295B386EBD}" presName="middleNode" presStyleCnt="0"/>
      <dgm:spPr/>
    </dgm:pt>
    <dgm:pt modelId="{4EEF103D-0DFB-4F1F-8EFF-8D56154F77F6}" type="pres">
      <dgm:prSet presAssocID="{AE3B17C0-E7C2-4824-83F0-39295B386EBD}" presName="padding" presStyleLbl="node1" presStyleIdx="0" presStyleCnt="4"/>
      <dgm:spPr/>
    </dgm:pt>
    <dgm:pt modelId="{43B3EFAA-EA83-48C3-9FDE-83B0AD6FB0A5}" type="pres">
      <dgm:prSet presAssocID="{AE3B17C0-E7C2-4824-83F0-39295B386EBD}" presName="shape" presStyleLbl="node1" presStyleIdx="1" presStyleCnt="4" custScaleX="131094" custScaleY="133547">
        <dgm:presLayoutVars>
          <dgm:bulletEnabled val="1"/>
        </dgm:presLayoutVars>
      </dgm:prSet>
      <dgm:spPr/>
    </dgm:pt>
    <dgm:pt modelId="{18F0BF3D-41AC-413E-889E-C6DE491EC04D}" type="pres">
      <dgm:prSet presAssocID="{05F5696A-3299-4856-A264-43EBA69E9747}" presName="sibTrans" presStyleLbl="sibTrans2D1" presStyleIdx="1" presStyleCnt="3"/>
      <dgm:spPr/>
    </dgm:pt>
    <dgm:pt modelId="{632EEC88-B4F9-472C-A5E8-E25746D72EA3}" type="pres">
      <dgm:prSet presAssocID="{F5AEC85E-C821-4261-B4B4-3E60A54DE208}" presName="middleNode" presStyleCnt="0"/>
      <dgm:spPr/>
    </dgm:pt>
    <dgm:pt modelId="{169DDAAE-6407-4AD5-A587-F46644C2D4A1}" type="pres">
      <dgm:prSet presAssocID="{F5AEC85E-C821-4261-B4B4-3E60A54DE208}" presName="padding" presStyleLbl="node1" presStyleIdx="1" presStyleCnt="4"/>
      <dgm:spPr/>
    </dgm:pt>
    <dgm:pt modelId="{452A9871-F10F-4DCB-A515-BFD0D872D1D9}" type="pres">
      <dgm:prSet presAssocID="{F5AEC85E-C821-4261-B4B4-3E60A54DE208}" presName="shape" presStyleLbl="node1" presStyleIdx="2" presStyleCnt="4">
        <dgm:presLayoutVars>
          <dgm:bulletEnabled val="1"/>
        </dgm:presLayoutVars>
      </dgm:prSet>
      <dgm:spPr/>
    </dgm:pt>
    <dgm:pt modelId="{F608CAC1-A3DD-49D6-98D6-D8AADDB75EF2}" type="pres">
      <dgm:prSet presAssocID="{B4C106E9-A45F-4FC5-AC5F-068377F2EE9D}" presName="sibTrans" presStyleLbl="sibTrans2D1" presStyleIdx="2" presStyleCnt="3"/>
      <dgm:spPr/>
    </dgm:pt>
    <dgm:pt modelId="{1A47A55D-298B-4CEF-9A55-4E31C461F73C}" type="pres">
      <dgm:prSet presAssocID="{F3654C41-EC31-44C6-BC8E-BC87C2D1717D}" presName="lastNode" presStyleLbl="node1" presStyleIdx="3" presStyleCnt="4">
        <dgm:presLayoutVars>
          <dgm:bulletEnabled val="1"/>
        </dgm:presLayoutVars>
      </dgm:prSet>
      <dgm:spPr/>
    </dgm:pt>
  </dgm:ptLst>
  <dgm:cxnLst>
    <dgm:cxn modelId="{7E12A325-05E1-4FA5-A94A-2C6DFF0FBC30}" type="presOf" srcId="{0B4308D5-1EEA-418E-9B04-3F89369FAD83}" destId="{450FF22E-8CDC-4935-9288-5CB6D6159948}" srcOrd="0" destOrd="0" presId="urn:microsoft.com/office/officeart/2005/8/layout/bProcess2"/>
    <dgm:cxn modelId="{6321556C-A304-4F75-875C-1C8C0E085E63}" srcId="{F47774DB-E8E4-4EBA-9339-521633183138}" destId="{F5AEC85E-C821-4261-B4B4-3E60A54DE208}" srcOrd="2" destOrd="0" parTransId="{6DC62BDF-9A68-4FB3-806B-BFB912B97E22}" sibTransId="{B4C106E9-A45F-4FC5-AC5F-068377F2EE9D}"/>
    <dgm:cxn modelId="{221D5F56-FEF3-4FB2-BD33-7BAC5AE8AD95}" type="presOf" srcId="{AE3B17C0-E7C2-4824-83F0-39295B386EBD}" destId="{43B3EFAA-EA83-48C3-9FDE-83B0AD6FB0A5}" srcOrd="0" destOrd="0" presId="urn:microsoft.com/office/officeart/2005/8/layout/bProcess2"/>
    <dgm:cxn modelId="{C0F0B782-2F8E-4117-AC8E-DFA1CF94FE4C}" type="presOf" srcId="{F5AEC85E-C821-4261-B4B4-3E60A54DE208}" destId="{452A9871-F10F-4DCB-A515-BFD0D872D1D9}" srcOrd="0" destOrd="0" presId="urn:microsoft.com/office/officeart/2005/8/layout/bProcess2"/>
    <dgm:cxn modelId="{8A84298C-9271-4DE8-8D36-2A0FF282D83C}" srcId="{F47774DB-E8E4-4EBA-9339-521633183138}" destId="{0B4308D5-1EEA-418E-9B04-3F89369FAD83}" srcOrd="0" destOrd="0" parTransId="{7592A206-E226-4C09-8A46-7130AF03677C}" sibTransId="{831827BA-6618-42B9-9B87-76613E413BB6}"/>
    <dgm:cxn modelId="{F2358498-5CEF-4067-89CE-4BC618EAFD0C}" type="presOf" srcId="{F3654C41-EC31-44C6-BC8E-BC87C2D1717D}" destId="{1A47A55D-298B-4CEF-9A55-4E31C461F73C}" srcOrd="0" destOrd="0" presId="urn:microsoft.com/office/officeart/2005/8/layout/bProcess2"/>
    <dgm:cxn modelId="{2EA2CB98-C061-40D3-92EF-51798BE41A62}" type="presOf" srcId="{F47774DB-E8E4-4EBA-9339-521633183138}" destId="{CBA11FFC-890E-468A-9598-EED8CC0306C6}" srcOrd="0" destOrd="0" presId="urn:microsoft.com/office/officeart/2005/8/layout/bProcess2"/>
    <dgm:cxn modelId="{797280B0-533E-47D8-931C-586BC50D5F8C}" type="presOf" srcId="{05F5696A-3299-4856-A264-43EBA69E9747}" destId="{18F0BF3D-41AC-413E-889E-C6DE491EC04D}" srcOrd="0" destOrd="0" presId="urn:microsoft.com/office/officeart/2005/8/layout/bProcess2"/>
    <dgm:cxn modelId="{B6E804C3-A1FE-466F-A5A6-FB5516370793}" srcId="{F47774DB-E8E4-4EBA-9339-521633183138}" destId="{AE3B17C0-E7C2-4824-83F0-39295B386EBD}" srcOrd="1" destOrd="0" parTransId="{49DFC0B0-C7BA-40A1-8B6B-BA3504B2560A}" sibTransId="{05F5696A-3299-4856-A264-43EBA69E9747}"/>
    <dgm:cxn modelId="{210D3CCD-1767-41BC-BACC-8359ECC11475}" type="presOf" srcId="{831827BA-6618-42B9-9B87-76613E413BB6}" destId="{0B6995AD-583D-42A6-BF04-2985E7D0168B}" srcOrd="0" destOrd="0" presId="urn:microsoft.com/office/officeart/2005/8/layout/bProcess2"/>
    <dgm:cxn modelId="{769E22E0-DEC7-463B-946C-8422C9E51EFB}" srcId="{F47774DB-E8E4-4EBA-9339-521633183138}" destId="{F3654C41-EC31-44C6-BC8E-BC87C2D1717D}" srcOrd="3" destOrd="0" parTransId="{AF2AF4F9-72A8-4214-AD2E-1D9755576CE0}" sibTransId="{AD0DDEBB-174A-47A9-B814-5FD209D1919F}"/>
    <dgm:cxn modelId="{F20B3EF0-38EC-4009-B4BA-5BF6163B9EB5}" type="presOf" srcId="{B4C106E9-A45F-4FC5-AC5F-068377F2EE9D}" destId="{F608CAC1-A3DD-49D6-98D6-D8AADDB75EF2}" srcOrd="0" destOrd="0" presId="urn:microsoft.com/office/officeart/2005/8/layout/bProcess2"/>
    <dgm:cxn modelId="{D71B578C-B45E-4E0E-A654-CB03408E90EE}" type="presParOf" srcId="{CBA11FFC-890E-468A-9598-EED8CC0306C6}" destId="{450FF22E-8CDC-4935-9288-5CB6D6159948}" srcOrd="0" destOrd="0" presId="urn:microsoft.com/office/officeart/2005/8/layout/bProcess2"/>
    <dgm:cxn modelId="{F34D0EC6-A306-4D6A-AEA6-803C5DF943E6}" type="presParOf" srcId="{CBA11FFC-890E-468A-9598-EED8CC0306C6}" destId="{0B6995AD-583D-42A6-BF04-2985E7D0168B}" srcOrd="1" destOrd="0" presId="urn:microsoft.com/office/officeart/2005/8/layout/bProcess2"/>
    <dgm:cxn modelId="{F11D3B09-EBB6-402D-9CAA-6D3559F6278D}" type="presParOf" srcId="{CBA11FFC-890E-468A-9598-EED8CC0306C6}" destId="{8BDCA655-3F96-4F64-8D76-069B9986C352}" srcOrd="2" destOrd="0" presId="urn:microsoft.com/office/officeart/2005/8/layout/bProcess2"/>
    <dgm:cxn modelId="{182BA90F-D4A3-410E-AD45-6B7A3BEB62ED}" type="presParOf" srcId="{8BDCA655-3F96-4F64-8D76-069B9986C352}" destId="{4EEF103D-0DFB-4F1F-8EFF-8D56154F77F6}" srcOrd="0" destOrd="0" presId="urn:microsoft.com/office/officeart/2005/8/layout/bProcess2"/>
    <dgm:cxn modelId="{DE854B53-E6E7-4093-8957-EA44436292EA}" type="presParOf" srcId="{8BDCA655-3F96-4F64-8D76-069B9986C352}" destId="{43B3EFAA-EA83-48C3-9FDE-83B0AD6FB0A5}" srcOrd="1" destOrd="0" presId="urn:microsoft.com/office/officeart/2005/8/layout/bProcess2"/>
    <dgm:cxn modelId="{AB927E89-1275-4B25-B30A-CA13DE015AB3}" type="presParOf" srcId="{CBA11FFC-890E-468A-9598-EED8CC0306C6}" destId="{18F0BF3D-41AC-413E-889E-C6DE491EC04D}" srcOrd="3" destOrd="0" presId="urn:microsoft.com/office/officeart/2005/8/layout/bProcess2"/>
    <dgm:cxn modelId="{0DE14403-F56E-4F7C-A042-884BFAF2D453}" type="presParOf" srcId="{CBA11FFC-890E-468A-9598-EED8CC0306C6}" destId="{632EEC88-B4F9-472C-A5E8-E25746D72EA3}" srcOrd="4" destOrd="0" presId="urn:microsoft.com/office/officeart/2005/8/layout/bProcess2"/>
    <dgm:cxn modelId="{62931FD9-A150-4929-856A-5E835B1DC839}" type="presParOf" srcId="{632EEC88-B4F9-472C-A5E8-E25746D72EA3}" destId="{169DDAAE-6407-4AD5-A587-F46644C2D4A1}" srcOrd="0" destOrd="0" presId="urn:microsoft.com/office/officeart/2005/8/layout/bProcess2"/>
    <dgm:cxn modelId="{3A066E65-0349-4BBE-B3A7-341296E053E6}" type="presParOf" srcId="{632EEC88-B4F9-472C-A5E8-E25746D72EA3}" destId="{452A9871-F10F-4DCB-A515-BFD0D872D1D9}" srcOrd="1" destOrd="0" presId="urn:microsoft.com/office/officeart/2005/8/layout/bProcess2"/>
    <dgm:cxn modelId="{CF64398D-CAC5-41FB-A5F9-F49765154A2C}" type="presParOf" srcId="{CBA11FFC-890E-468A-9598-EED8CC0306C6}" destId="{F608CAC1-A3DD-49D6-98D6-D8AADDB75EF2}" srcOrd="5" destOrd="0" presId="urn:microsoft.com/office/officeart/2005/8/layout/bProcess2"/>
    <dgm:cxn modelId="{444E3E30-BEBB-47C3-9542-9F2082601C32}" type="presParOf" srcId="{CBA11FFC-890E-468A-9598-EED8CC0306C6}" destId="{1A47A55D-298B-4CEF-9A55-4E31C461F73C}" srcOrd="6" destOrd="0" presId="urn:microsoft.com/office/officeart/2005/8/layout/b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9E451-6BAF-4532-925D-125DBA650263}">
      <dsp:nvSpPr>
        <dsp:cNvPr id="0" name=""/>
        <dsp:cNvSpPr/>
      </dsp:nvSpPr>
      <dsp:spPr>
        <a:xfrm>
          <a:off x="607399" y="227"/>
          <a:ext cx="1430415" cy="85824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latin typeface="+mn-lt"/>
            </a:rPr>
            <a:t>Știu cine vreau să fiu</a:t>
          </a:r>
        </a:p>
      </dsp:txBody>
      <dsp:txXfrm>
        <a:off x="632536" y="25364"/>
        <a:ext cx="1380141" cy="807975"/>
      </dsp:txXfrm>
    </dsp:sp>
    <dsp:sp modelId="{93154D3B-A814-4EFC-A5E7-1EB845A88FE7}">
      <dsp:nvSpPr>
        <dsp:cNvPr id="0" name=""/>
        <dsp:cNvSpPr/>
      </dsp:nvSpPr>
      <dsp:spPr>
        <a:xfrm>
          <a:off x="2163691" y="251980"/>
          <a:ext cx="303248" cy="354743"/>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a:off x="2163691" y="322929"/>
        <a:ext cx="212274" cy="212845"/>
      </dsp:txXfrm>
    </dsp:sp>
    <dsp:sp modelId="{E2A95BA2-B4B7-4A7C-B39A-EA441219F739}">
      <dsp:nvSpPr>
        <dsp:cNvPr id="0" name=""/>
        <dsp:cNvSpPr/>
      </dsp:nvSpPr>
      <dsp:spPr>
        <a:xfrm>
          <a:off x="2609981" y="227"/>
          <a:ext cx="1430415" cy="85824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dirty="0">
              <a:latin typeface="+mn-lt"/>
            </a:rPr>
            <a:t>Știu ce vreau</a:t>
          </a:r>
          <a:endParaRPr lang="pt-PT" sz="1400" b="1" kern="1200" dirty="0">
            <a:latin typeface="+mn-lt"/>
          </a:endParaRPr>
        </a:p>
      </dsp:txBody>
      <dsp:txXfrm>
        <a:off x="2635118" y="25364"/>
        <a:ext cx="1380141" cy="807975"/>
      </dsp:txXfrm>
    </dsp:sp>
    <dsp:sp modelId="{437D77D4-FCFD-4302-BAB4-8A8431B7E949}">
      <dsp:nvSpPr>
        <dsp:cNvPr id="0" name=""/>
        <dsp:cNvSpPr/>
      </dsp:nvSpPr>
      <dsp:spPr>
        <a:xfrm>
          <a:off x="4166274" y="251980"/>
          <a:ext cx="303248" cy="354743"/>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a:off x="4166274" y="322929"/>
        <a:ext cx="212274" cy="212845"/>
      </dsp:txXfrm>
    </dsp:sp>
    <dsp:sp modelId="{20007379-BDDF-4AE0-826F-088C359BF367}">
      <dsp:nvSpPr>
        <dsp:cNvPr id="0" name=""/>
        <dsp:cNvSpPr/>
      </dsp:nvSpPr>
      <dsp:spPr>
        <a:xfrm>
          <a:off x="4612563" y="227"/>
          <a:ext cx="1430415" cy="85824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dirty="0">
              <a:latin typeface="+mn-lt"/>
            </a:rPr>
            <a:t>Nu dau vina pe alții</a:t>
          </a:r>
          <a:endParaRPr lang="pt-PT" sz="1400" b="1" kern="1200" dirty="0">
            <a:latin typeface="+mn-lt"/>
          </a:endParaRPr>
        </a:p>
      </dsp:txBody>
      <dsp:txXfrm>
        <a:off x="4637700" y="25364"/>
        <a:ext cx="1380141" cy="807975"/>
      </dsp:txXfrm>
    </dsp:sp>
    <dsp:sp modelId="{57680877-D4C7-4485-9473-4F77F04B175F}">
      <dsp:nvSpPr>
        <dsp:cNvPr id="0" name=""/>
        <dsp:cNvSpPr/>
      </dsp:nvSpPr>
      <dsp:spPr>
        <a:xfrm rot="5400000">
          <a:off x="5176147" y="958605"/>
          <a:ext cx="303248" cy="354743"/>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5400000">
        <a:off x="5221349" y="984352"/>
        <a:ext cx="212845" cy="212274"/>
      </dsp:txXfrm>
    </dsp:sp>
    <dsp:sp modelId="{1C04352B-5831-4573-B4FC-3492A633A49B}">
      <dsp:nvSpPr>
        <dsp:cNvPr id="0" name=""/>
        <dsp:cNvSpPr/>
      </dsp:nvSpPr>
      <dsp:spPr>
        <a:xfrm>
          <a:off x="4612563" y="1430643"/>
          <a:ext cx="1430415" cy="85824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latin typeface="+mn-lt"/>
            </a:rPr>
            <a:t>Nu mă învinovățesc </a:t>
          </a:r>
        </a:p>
      </dsp:txBody>
      <dsp:txXfrm>
        <a:off x="4637700" y="1455780"/>
        <a:ext cx="1380141" cy="807975"/>
      </dsp:txXfrm>
    </dsp:sp>
    <dsp:sp modelId="{4C960C3C-91D4-40DB-B002-E69F80D0BAE8}">
      <dsp:nvSpPr>
        <dsp:cNvPr id="0" name=""/>
        <dsp:cNvSpPr/>
      </dsp:nvSpPr>
      <dsp:spPr>
        <a:xfrm rot="10800000">
          <a:off x="4183439" y="1682396"/>
          <a:ext cx="303248" cy="354743"/>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10800000">
        <a:off x="4274413" y="1753345"/>
        <a:ext cx="212274" cy="212845"/>
      </dsp:txXfrm>
    </dsp:sp>
    <dsp:sp modelId="{C8C330F6-F013-41FD-A7E5-7630576E8E08}">
      <dsp:nvSpPr>
        <dsp:cNvPr id="0" name=""/>
        <dsp:cNvSpPr/>
      </dsp:nvSpPr>
      <dsp:spPr>
        <a:xfrm>
          <a:off x="2609981" y="1430643"/>
          <a:ext cx="1430415" cy="85824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latin typeface="+mn-lt"/>
            </a:rPr>
            <a:t>Sunt sincer(ă) cu mine </a:t>
          </a:r>
        </a:p>
      </dsp:txBody>
      <dsp:txXfrm>
        <a:off x="2635118" y="1455780"/>
        <a:ext cx="1380141" cy="807975"/>
      </dsp:txXfrm>
    </dsp:sp>
    <dsp:sp modelId="{E02824B6-65F6-4DAF-9593-1CF56FCD7D8B}">
      <dsp:nvSpPr>
        <dsp:cNvPr id="0" name=""/>
        <dsp:cNvSpPr/>
      </dsp:nvSpPr>
      <dsp:spPr>
        <a:xfrm rot="10800000">
          <a:off x="2180856" y="1682396"/>
          <a:ext cx="303248" cy="354743"/>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10800000">
        <a:off x="2271830" y="1753345"/>
        <a:ext cx="212274" cy="212845"/>
      </dsp:txXfrm>
    </dsp:sp>
    <dsp:sp modelId="{AB15F2F4-CA20-4BFF-8D4C-D30C1483A001}">
      <dsp:nvSpPr>
        <dsp:cNvPr id="0" name=""/>
        <dsp:cNvSpPr/>
      </dsp:nvSpPr>
      <dsp:spPr>
        <a:xfrm>
          <a:off x="607399" y="1430643"/>
          <a:ext cx="1430415" cy="85824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latin typeface="+mn-lt"/>
            </a:rPr>
            <a:t>Recunosc că mă bucur de situația actuală</a:t>
          </a:r>
        </a:p>
      </dsp:txBody>
      <dsp:txXfrm>
        <a:off x="632536" y="1455780"/>
        <a:ext cx="1380141" cy="807975"/>
      </dsp:txXfrm>
    </dsp:sp>
    <dsp:sp modelId="{B62E0C76-08C6-4B77-BE23-94D0C6EC9A70}">
      <dsp:nvSpPr>
        <dsp:cNvPr id="0" name=""/>
        <dsp:cNvSpPr/>
      </dsp:nvSpPr>
      <dsp:spPr>
        <a:xfrm rot="5400000">
          <a:off x="1170983" y="2389021"/>
          <a:ext cx="303248" cy="354743"/>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5400000">
        <a:off x="1216185" y="2414768"/>
        <a:ext cx="212845" cy="212274"/>
      </dsp:txXfrm>
    </dsp:sp>
    <dsp:sp modelId="{AC6DA0F8-55E2-4D1A-947D-27DC43249702}">
      <dsp:nvSpPr>
        <dsp:cNvPr id="0" name=""/>
        <dsp:cNvSpPr/>
      </dsp:nvSpPr>
      <dsp:spPr>
        <a:xfrm>
          <a:off x="607399" y="2861059"/>
          <a:ext cx="1430415" cy="85824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latin typeface="+mn-lt"/>
            </a:rPr>
            <a:t>Știu că există întotdeauna o alternativă </a:t>
          </a:r>
        </a:p>
      </dsp:txBody>
      <dsp:txXfrm>
        <a:off x="632536" y="2886196"/>
        <a:ext cx="1380141" cy="807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54F6-0D30-43F8-91A3-E58A0443D367}">
      <dsp:nvSpPr>
        <dsp:cNvPr id="0" name=""/>
        <dsp:cNvSpPr/>
      </dsp:nvSpPr>
      <dsp:spPr>
        <a:xfrm rot="21300000">
          <a:off x="18842" y="1404373"/>
          <a:ext cx="6102535" cy="69883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22B2A-6D75-4A9A-993C-C0480D9CA332}">
      <dsp:nvSpPr>
        <dsp:cNvPr id="0" name=""/>
        <dsp:cNvSpPr/>
      </dsp:nvSpPr>
      <dsp:spPr>
        <a:xfrm>
          <a:off x="736826" y="175379"/>
          <a:ext cx="1842066" cy="140303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F7FDF-CF7E-42B3-941F-BE850CC7ECCF}">
      <dsp:nvSpPr>
        <dsp:cNvPr id="0" name=""/>
        <dsp:cNvSpPr/>
      </dsp:nvSpPr>
      <dsp:spPr>
        <a:xfrm>
          <a:off x="3135000" y="0"/>
          <a:ext cx="2203504" cy="1473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CONTROL EXTERN</a:t>
          </a:r>
        </a:p>
        <a:p>
          <a:pPr marL="0" lvl="0" indent="0" algn="ctr" defTabSz="622300">
            <a:lnSpc>
              <a:spcPct val="90000"/>
            </a:lnSpc>
            <a:spcBef>
              <a:spcPct val="0"/>
            </a:spcBef>
            <a:spcAft>
              <a:spcPct val="35000"/>
            </a:spcAft>
            <a:buNone/>
          </a:pPr>
          <a:r>
            <a:rPr lang="ro-RO" sz="1400" b="0" kern="1200" noProof="0" dirty="0"/>
            <a:t>Credința că rezultatele acțiunilor noastre sunt condiționate de </a:t>
          </a:r>
          <a:r>
            <a:rPr lang="ro-RO" sz="1400" b="1" kern="1200" noProof="0" dirty="0"/>
            <a:t>evenimente care nu pot fi controlate de noi.</a:t>
          </a:r>
        </a:p>
        <a:p>
          <a:pPr marL="0" lvl="0" indent="0" algn="ctr" defTabSz="622300">
            <a:lnSpc>
              <a:spcPct val="90000"/>
            </a:lnSpc>
            <a:spcBef>
              <a:spcPct val="0"/>
            </a:spcBef>
            <a:spcAft>
              <a:spcPct val="35000"/>
            </a:spcAft>
            <a:buNone/>
          </a:pPr>
          <a:endParaRPr lang="pt-PT" sz="1100" kern="1200" dirty="0"/>
        </a:p>
      </dsp:txBody>
      <dsp:txXfrm>
        <a:off x="3135000" y="0"/>
        <a:ext cx="2203504" cy="1473183"/>
      </dsp:txXfrm>
    </dsp:sp>
    <dsp:sp modelId="{EADB1A63-106A-4BB2-87E9-D3BE9723A22D}">
      <dsp:nvSpPr>
        <dsp:cNvPr id="0" name=""/>
        <dsp:cNvSpPr/>
      </dsp:nvSpPr>
      <dsp:spPr>
        <a:xfrm>
          <a:off x="3561328" y="1929169"/>
          <a:ext cx="1842066" cy="1403032"/>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ADD4C-FADA-4C87-99DB-E555EC86A198}">
      <dsp:nvSpPr>
        <dsp:cNvPr id="0" name=""/>
        <dsp:cNvSpPr/>
      </dsp:nvSpPr>
      <dsp:spPr>
        <a:xfrm>
          <a:off x="817346" y="2034396"/>
          <a:ext cx="2172243" cy="1473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CONTROL INTERN</a:t>
          </a:r>
        </a:p>
        <a:p>
          <a:pPr marL="0" lvl="0" indent="0" algn="ctr" defTabSz="622300">
            <a:lnSpc>
              <a:spcPct val="90000"/>
            </a:lnSpc>
            <a:spcBef>
              <a:spcPct val="0"/>
            </a:spcBef>
            <a:spcAft>
              <a:spcPct val="35000"/>
            </a:spcAft>
            <a:buNone/>
          </a:pPr>
          <a:r>
            <a:rPr lang="ro-RO" sz="1400" b="0" kern="1200" noProof="0" dirty="0"/>
            <a:t>Credința că rezultatele acțiunilor noastre depind de</a:t>
          </a:r>
          <a:r>
            <a:rPr lang="ro-RO" sz="1400" b="1" kern="1200" noProof="0" dirty="0"/>
            <a:t> ceea ce facem noi</a:t>
          </a:r>
          <a:r>
            <a:rPr lang="ro-RO" sz="1400" b="1" kern="1200" dirty="0"/>
            <a:t>.</a:t>
          </a:r>
          <a:endParaRPr lang="en-US" sz="1400" b="1" kern="1200" dirty="0"/>
        </a:p>
        <a:p>
          <a:pPr marL="0" lvl="0" indent="0" algn="ctr" defTabSz="622300">
            <a:lnSpc>
              <a:spcPct val="90000"/>
            </a:lnSpc>
            <a:spcBef>
              <a:spcPct val="0"/>
            </a:spcBef>
            <a:spcAft>
              <a:spcPct val="35000"/>
            </a:spcAft>
            <a:buNone/>
          </a:pPr>
          <a:endParaRPr lang="pt-PT" sz="1400" b="1" kern="1200" dirty="0"/>
        </a:p>
      </dsp:txBody>
      <dsp:txXfrm>
        <a:off x="817346" y="2034396"/>
        <a:ext cx="2172243" cy="1473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B617-F2D1-4EC4-8B5C-CB41E3A4F746}">
      <dsp:nvSpPr>
        <dsp:cNvPr id="0" name=""/>
        <dsp:cNvSpPr/>
      </dsp:nvSpPr>
      <dsp:spPr>
        <a:xfrm rot="5400000">
          <a:off x="223930" y="706372"/>
          <a:ext cx="1097007" cy="13264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41B8CE-BB81-46F5-8635-419E132A6B53}">
      <dsp:nvSpPr>
        <dsp:cNvPr id="0" name=""/>
        <dsp:cNvSpPr/>
      </dsp:nvSpPr>
      <dsp:spPr>
        <a:xfrm>
          <a:off x="473484" y="2117"/>
          <a:ext cx="1473833" cy="8842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CREEAZĂ CONEXIUNI</a:t>
          </a:r>
        </a:p>
      </dsp:txBody>
      <dsp:txXfrm>
        <a:off x="499384" y="28017"/>
        <a:ext cx="1422033" cy="832499"/>
      </dsp:txXfrm>
    </dsp:sp>
    <dsp:sp modelId="{48DDB93F-97D7-47E3-A643-6E286CE13B68}">
      <dsp:nvSpPr>
        <dsp:cNvPr id="0" name=""/>
        <dsp:cNvSpPr/>
      </dsp:nvSpPr>
      <dsp:spPr>
        <a:xfrm rot="5400000">
          <a:off x="223930" y="1811746"/>
          <a:ext cx="1097007" cy="132644"/>
        </a:xfrm>
        <a:prstGeom prst="rect">
          <a:avLst/>
        </a:prstGeom>
        <a:solidFill>
          <a:schemeClr val="accent3">
            <a:hueOff val="1406283"/>
            <a:satOff val="-211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987FC6-6B93-43FF-B594-DE8351EA67C8}">
      <dsp:nvSpPr>
        <dsp:cNvPr id="0" name=""/>
        <dsp:cNvSpPr/>
      </dsp:nvSpPr>
      <dsp:spPr>
        <a:xfrm>
          <a:off x="473484" y="1107492"/>
          <a:ext cx="1473833" cy="884299"/>
        </a:xfrm>
        <a:prstGeom prst="roundRect">
          <a:avLst>
            <a:gd name="adj" fmla="val 10000"/>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GĂSEȘTE SOLUȚII</a:t>
          </a:r>
        </a:p>
      </dsp:txBody>
      <dsp:txXfrm>
        <a:off x="499384" y="1133392"/>
        <a:ext cx="1422033" cy="832499"/>
      </dsp:txXfrm>
    </dsp:sp>
    <dsp:sp modelId="{B3F58EA7-4028-4EE0-900E-B53185301531}">
      <dsp:nvSpPr>
        <dsp:cNvPr id="0" name=""/>
        <dsp:cNvSpPr/>
      </dsp:nvSpPr>
      <dsp:spPr>
        <a:xfrm rot="5400000">
          <a:off x="223930" y="2917121"/>
          <a:ext cx="1097007" cy="132644"/>
        </a:xfrm>
        <a:prstGeom prst="rect">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312466-CEF6-42A4-9861-7B0B5831CAF0}">
      <dsp:nvSpPr>
        <dsp:cNvPr id="0" name=""/>
        <dsp:cNvSpPr/>
      </dsp:nvSpPr>
      <dsp:spPr>
        <a:xfrm>
          <a:off x="473484" y="2212867"/>
          <a:ext cx="1473833" cy="884299"/>
        </a:xfrm>
        <a:prstGeom prst="roundRect">
          <a:avLst>
            <a:gd name="adj" fmla="val 10000"/>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ACCEPTĂ SCHIMBAREA</a:t>
          </a:r>
        </a:p>
      </dsp:txBody>
      <dsp:txXfrm>
        <a:off x="499384" y="2238767"/>
        <a:ext cx="1422033" cy="832499"/>
      </dsp:txXfrm>
    </dsp:sp>
    <dsp:sp modelId="{69E0880A-680F-453F-8A07-23F6E69346DF}">
      <dsp:nvSpPr>
        <dsp:cNvPr id="0" name=""/>
        <dsp:cNvSpPr/>
      </dsp:nvSpPr>
      <dsp:spPr>
        <a:xfrm>
          <a:off x="776618" y="3469809"/>
          <a:ext cx="1951830" cy="132644"/>
        </a:xfrm>
        <a:prstGeom prst="rect">
          <a:avLst/>
        </a:prstGeom>
        <a:solidFill>
          <a:schemeClr val="accent3">
            <a:hueOff val="4218849"/>
            <a:satOff val="-6330"/>
            <a:lumOff val="-10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34B23E-D02F-4C33-A454-1B3EF96971FE}">
      <dsp:nvSpPr>
        <dsp:cNvPr id="0" name=""/>
        <dsp:cNvSpPr/>
      </dsp:nvSpPr>
      <dsp:spPr>
        <a:xfrm>
          <a:off x="473484" y="3318242"/>
          <a:ext cx="1473833" cy="884299"/>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ATINGE-ȚI OBIECTIVELE</a:t>
          </a:r>
        </a:p>
      </dsp:txBody>
      <dsp:txXfrm>
        <a:off x="499384" y="3344142"/>
        <a:ext cx="1422033" cy="832499"/>
      </dsp:txXfrm>
    </dsp:sp>
    <dsp:sp modelId="{CB65FFFD-9B0C-454C-B6BB-269BECD3E6B4}">
      <dsp:nvSpPr>
        <dsp:cNvPr id="0" name=""/>
        <dsp:cNvSpPr/>
      </dsp:nvSpPr>
      <dsp:spPr>
        <a:xfrm rot="16200000">
          <a:off x="2184128" y="2917121"/>
          <a:ext cx="1097007" cy="132644"/>
        </a:xfrm>
        <a:prstGeom prst="rect">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7C628E-41F6-4573-8B39-7CBB0AD1D35E}">
      <dsp:nvSpPr>
        <dsp:cNvPr id="0" name=""/>
        <dsp:cNvSpPr/>
      </dsp:nvSpPr>
      <dsp:spPr>
        <a:xfrm>
          <a:off x="2433682" y="3318242"/>
          <a:ext cx="1473833" cy="884299"/>
        </a:xfrm>
        <a:prstGeom prst="roundRect">
          <a:avLst>
            <a:gd name="adj" fmla="val 10000"/>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ACȚIONEAZĂ ÎN FAȚA ADVERSITĂȚILOR</a:t>
          </a:r>
        </a:p>
      </dsp:txBody>
      <dsp:txXfrm>
        <a:off x="2459582" y="3344142"/>
        <a:ext cx="1422033" cy="832499"/>
      </dsp:txXfrm>
    </dsp:sp>
    <dsp:sp modelId="{EBFBE378-CDF9-4FB0-9D9E-8BE89D28ADDB}">
      <dsp:nvSpPr>
        <dsp:cNvPr id="0" name=""/>
        <dsp:cNvSpPr/>
      </dsp:nvSpPr>
      <dsp:spPr>
        <a:xfrm rot="16200000">
          <a:off x="2184128" y="1811746"/>
          <a:ext cx="1097007" cy="132644"/>
        </a:xfrm>
        <a:prstGeom prst="rect">
          <a:avLst/>
        </a:prstGeom>
        <a:solidFill>
          <a:schemeClr val="accent3">
            <a:hueOff val="7031415"/>
            <a:satOff val="-10550"/>
            <a:lumOff val="-1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EAD16D-3A12-4172-A287-73B477840384}">
      <dsp:nvSpPr>
        <dsp:cNvPr id="0" name=""/>
        <dsp:cNvSpPr/>
      </dsp:nvSpPr>
      <dsp:spPr>
        <a:xfrm>
          <a:off x="2433682" y="2212867"/>
          <a:ext cx="1473833" cy="884299"/>
        </a:xfrm>
        <a:prstGeom prst="roundRect">
          <a:avLst>
            <a:gd name="adj" fmla="val 10000"/>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ÎNVAȚĂ DIN EXPERIENȚE</a:t>
          </a:r>
        </a:p>
      </dsp:txBody>
      <dsp:txXfrm>
        <a:off x="2459582" y="2238767"/>
        <a:ext cx="1422033" cy="832499"/>
      </dsp:txXfrm>
    </dsp:sp>
    <dsp:sp modelId="{4E68855F-AC45-4DEC-923B-64532BE281BE}">
      <dsp:nvSpPr>
        <dsp:cNvPr id="0" name=""/>
        <dsp:cNvSpPr/>
      </dsp:nvSpPr>
      <dsp:spPr>
        <a:xfrm rot="16200000">
          <a:off x="2184128" y="706372"/>
          <a:ext cx="1097007" cy="132644"/>
        </a:xfrm>
        <a:prstGeom prst="rect">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DA5D65-3D0A-4C7C-B4D7-5A6111FCFE69}">
      <dsp:nvSpPr>
        <dsp:cNvPr id="0" name=""/>
        <dsp:cNvSpPr/>
      </dsp:nvSpPr>
      <dsp:spPr>
        <a:xfrm>
          <a:off x="2433682" y="1107492"/>
          <a:ext cx="1473833" cy="884299"/>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FII POZITIV</a:t>
          </a:r>
        </a:p>
      </dsp:txBody>
      <dsp:txXfrm>
        <a:off x="2459582" y="1133392"/>
        <a:ext cx="1422033" cy="832499"/>
      </dsp:txXfrm>
    </dsp:sp>
    <dsp:sp modelId="{44D4F28D-8FC0-4145-B032-499980360779}">
      <dsp:nvSpPr>
        <dsp:cNvPr id="0" name=""/>
        <dsp:cNvSpPr/>
      </dsp:nvSpPr>
      <dsp:spPr>
        <a:xfrm>
          <a:off x="2736816" y="153684"/>
          <a:ext cx="1951830" cy="132644"/>
        </a:xfrm>
        <a:prstGeom prst="rect">
          <a:avLst/>
        </a:prstGeom>
        <a:solidFill>
          <a:schemeClr val="accent3">
            <a:hueOff val="9843981"/>
            <a:satOff val="-14770"/>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19D4D2-B92F-47A6-B931-8EAF2F2E8EC5}">
      <dsp:nvSpPr>
        <dsp:cNvPr id="0" name=""/>
        <dsp:cNvSpPr/>
      </dsp:nvSpPr>
      <dsp:spPr>
        <a:xfrm>
          <a:off x="2433682" y="2117"/>
          <a:ext cx="1473833" cy="884299"/>
        </a:xfrm>
        <a:prstGeom prst="roundRect">
          <a:avLst>
            <a:gd name="adj" fmla="val 10000"/>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PRIVEȘTE LUCRURILE ÎN PERSPECTIVĂ</a:t>
          </a:r>
        </a:p>
      </dsp:txBody>
      <dsp:txXfrm>
        <a:off x="2459582" y="28017"/>
        <a:ext cx="1422033" cy="832499"/>
      </dsp:txXfrm>
    </dsp:sp>
    <dsp:sp modelId="{FD2718DD-0045-43A9-830C-235CE676FAD6}">
      <dsp:nvSpPr>
        <dsp:cNvPr id="0" name=""/>
        <dsp:cNvSpPr/>
      </dsp:nvSpPr>
      <dsp:spPr>
        <a:xfrm rot="5400000">
          <a:off x="4144326" y="706372"/>
          <a:ext cx="1097007" cy="132644"/>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5B20C-D618-4323-891A-F19D7AD92BC1}">
      <dsp:nvSpPr>
        <dsp:cNvPr id="0" name=""/>
        <dsp:cNvSpPr/>
      </dsp:nvSpPr>
      <dsp:spPr>
        <a:xfrm>
          <a:off x="4393880" y="2117"/>
          <a:ext cx="1473833" cy="884299"/>
        </a:xfrm>
        <a:prstGeom prst="roundRect">
          <a:avLst>
            <a:gd name="adj" fmla="val 10000"/>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FII OPTIMIST, DAR REALIST </a:t>
          </a:r>
        </a:p>
      </dsp:txBody>
      <dsp:txXfrm>
        <a:off x="4419780" y="28017"/>
        <a:ext cx="1422033" cy="832499"/>
      </dsp:txXfrm>
    </dsp:sp>
    <dsp:sp modelId="{D3C7AD7F-D6AB-47CA-A7BC-2875346E7E53}">
      <dsp:nvSpPr>
        <dsp:cNvPr id="0" name=""/>
        <dsp:cNvSpPr/>
      </dsp:nvSpPr>
      <dsp:spPr>
        <a:xfrm>
          <a:off x="4393880" y="1107492"/>
          <a:ext cx="1473833" cy="8842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FII CEL MAI BUN PRIETEN AL TĂU</a:t>
          </a:r>
          <a:endParaRPr lang="en-US" sz="1400" b="1" kern="1200" dirty="0"/>
        </a:p>
      </dsp:txBody>
      <dsp:txXfrm>
        <a:off x="4419780" y="1133392"/>
        <a:ext cx="1422033" cy="832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2F5E2-0361-44CD-BB07-C134A22BB0B2}">
      <dsp:nvSpPr>
        <dsp:cNvPr id="0" name=""/>
        <dsp:cNvSpPr/>
      </dsp:nvSpPr>
      <dsp:spPr>
        <a:xfrm>
          <a:off x="1662903" y="1054733"/>
          <a:ext cx="2627581" cy="262758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VISEAZĂ LA MAI MULT</a:t>
          </a:r>
        </a:p>
      </dsp:txBody>
      <dsp:txXfrm>
        <a:off x="2047703" y="1439533"/>
        <a:ext cx="1857981" cy="1857981"/>
      </dsp:txXfrm>
    </dsp:sp>
    <dsp:sp modelId="{B097702E-80A9-4476-8D2E-455D371D23A1}">
      <dsp:nvSpPr>
        <dsp:cNvPr id="0" name=""/>
        <dsp:cNvSpPr/>
      </dsp:nvSpPr>
      <dsp:spPr>
        <a:xfrm>
          <a:off x="2319799" y="469"/>
          <a:ext cx="1313790" cy="1313790"/>
        </a:xfrm>
        <a:prstGeom prst="ellipse">
          <a:avLst/>
        </a:prstGeom>
        <a:solidFill>
          <a:schemeClr val="accent3">
            <a:alpha val="50000"/>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Te ajută să te conectezi cu tine</a:t>
          </a:r>
        </a:p>
      </dsp:txBody>
      <dsp:txXfrm>
        <a:off x="2512199" y="192869"/>
        <a:ext cx="928990" cy="928990"/>
      </dsp:txXfrm>
    </dsp:sp>
    <dsp:sp modelId="{757CBEC3-6CB7-4433-BE29-BF1FDBA60AA5}">
      <dsp:nvSpPr>
        <dsp:cNvPr id="0" name=""/>
        <dsp:cNvSpPr/>
      </dsp:nvSpPr>
      <dsp:spPr>
        <a:xfrm>
          <a:off x="3529771" y="501656"/>
          <a:ext cx="1313790" cy="1313790"/>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Te ajută să fii pozitiv</a:t>
          </a:r>
        </a:p>
      </dsp:txBody>
      <dsp:txXfrm>
        <a:off x="3722171" y="694056"/>
        <a:ext cx="928990" cy="928990"/>
      </dsp:txXfrm>
    </dsp:sp>
    <dsp:sp modelId="{A05B3701-33C1-480A-8A1D-06A86E4F959A}">
      <dsp:nvSpPr>
        <dsp:cNvPr id="0" name=""/>
        <dsp:cNvSpPr/>
      </dsp:nvSpPr>
      <dsp:spPr>
        <a:xfrm>
          <a:off x="4030959" y="1711629"/>
          <a:ext cx="1313790" cy="1313790"/>
        </a:xfrm>
        <a:prstGeom prst="ellipse">
          <a:avLst/>
        </a:prstGeom>
        <a:solidFill>
          <a:schemeClr val="accent3">
            <a:alpha val="50000"/>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Îți dă un scop</a:t>
          </a:r>
        </a:p>
      </dsp:txBody>
      <dsp:txXfrm>
        <a:off x="4223359" y="1904029"/>
        <a:ext cx="928990" cy="928990"/>
      </dsp:txXfrm>
    </dsp:sp>
    <dsp:sp modelId="{6E499840-1442-4F38-B24D-D1FA2CF3C590}">
      <dsp:nvSpPr>
        <dsp:cNvPr id="0" name=""/>
        <dsp:cNvSpPr/>
      </dsp:nvSpPr>
      <dsp:spPr>
        <a:xfrm>
          <a:off x="3529771" y="2921601"/>
          <a:ext cx="1313790" cy="1313790"/>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Dă un sens drumului tău</a:t>
          </a:r>
        </a:p>
      </dsp:txBody>
      <dsp:txXfrm>
        <a:off x="3722171" y="3114001"/>
        <a:ext cx="928990" cy="928990"/>
      </dsp:txXfrm>
    </dsp:sp>
    <dsp:sp modelId="{C7D5B608-AAF4-46CD-B4A4-A4C288ADF3FC}">
      <dsp:nvSpPr>
        <dsp:cNvPr id="0" name=""/>
        <dsp:cNvSpPr/>
      </dsp:nvSpPr>
      <dsp:spPr>
        <a:xfrm>
          <a:off x="2319799" y="3422789"/>
          <a:ext cx="1313790" cy="1313790"/>
        </a:xfrm>
        <a:prstGeom prst="ellipse">
          <a:avLst/>
        </a:prstGeom>
        <a:solidFill>
          <a:schemeClr val="accent3">
            <a:alpha val="50000"/>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Te împinge să te dezvolți</a:t>
          </a:r>
        </a:p>
      </dsp:txBody>
      <dsp:txXfrm>
        <a:off x="2512199" y="3615189"/>
        <a:ext cx="928990" cy="928990"/>
      </dsp:txXfrm>
    </dsp:sp>
    <dsp:sp modelId="{40CCA1C6-92CA-4FFA-8606-5AA86E853D83}">
      <dsp:nvSpPr>
        <dsp:cNvPr id="0" name=""/>
        <dsp:cNvSpPr/>
      </dsp:nvSpPr>
      <dsp:spPr>
        <a:xfrm>
          <a:off x="1109826" y="2921601"/>
          <a:ext cx="1313790" cy="1313790"/>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Te ajută să te concentrezi</a:t>
          </a:r>
        </a:p>
      </dsp:txBody>
      <dsp:txXfrm>
        <a:off x="1302226" y="3114001"/>
        <a:ext cx="928990" cy="928990"/>
      </dsp:txXfrm>
    </dsp:sp>
    <dsp:sp modelId="{35DC3FDB-7BF9-46B1-BAB8-05AD3E6AF638}">
      <dsp:nvSpPr>
        <dsp:cNvPr id="0" name=""/>
        <dsp:cNvSpPr/>
      </dsp:nvSpPr>
      <dsp:spPr>
        <a:xfrm>
          <a:off x="608639" y="1711629"/>
          <a:ext cx="1313790" cy="1313790"/>
        </a:xfrm>
        <a:prstGeom prst="ellipse">
          <a:avLst/>
        </a:prstGeom>
        <a:solidFill>
          <a:schemeClr val="accent3">
            <a:alpha val="50000"/>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Te împinge către acțiune</a:t>
          </a:r>
        </a:p>
      </dsp:txBody>
      <dsp:txXfrm>
        <a:off x="801039" y="1904029"/>
        <a:ext cx="928990" cy="928990"/>
      </dsp:txXfrm>
    </dsp:sp>
    <dsp:sp modelId="{585C05F2-887D-4DBE-A368-E5F5F1AB63D1}">
      <dsp:nvSpPr>
        <dsp:cNvPr id="0" name=""/>
        <dsp:cNvSpPr/>
      </dsp:nvSpPr>
      <dsp:spPr>
        <a:xfrm>
          <a:off x="1109826" y="501656"/>
          <a:ext cx="1313790" cy="131379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noProof="0" dirty="0"/>
            <a:t>Implică preluarea controlului </a:t>
          </a:r>
        </a:p>
      </dsp:txBody>
      <dsp:txXfrm>
        <a:off x="1302226" y="694056"/>
        <a:ext cx="928990" cy="928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98EC-4DBE-4A02-993F-2D4A191304B5}">
      <dsp:nvSpPr>
        <dsp:cNvPr id="0" name=""/>
        <dsp:cNvSpPr/>
      </dsp:nvSpPr>
      <dsp:spPr>
        <a:xfrm>
          <a:off x="111325" y="151"/>
          <a:ext cx="3245029" cy="324502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8585" tIns="20320" rIns="178585" bIns="20320" numCol="1" spcCol="1270" anchor="ctr" anchorCtr="0">
          <a:noAutofit/>
        </a:bodyPr>
        <a:lstStyle/>
        <a:p>
          <a:pPr marL="0" lvl="0" indent="0" algn="ctr" defTabSz="711200">
            <a:lnSpc>
              <a:spcPct val="90000"/>
            </a:lnSpc>
            <a:spcBef>
              <a:spcPct val="0"/>
            </a:spcBef>
            <a:spcAft>
              <a:spcPct val="35000"/>
            </a:spcAft>
            <a:buNone/>
          </a:pPr>
          <a:r>
            <a:rPr lang="ro-RO" sz="1600" kern="1200" noProof="0" dirty="0"/>
            <a:t>Devii </a:t>
          </a:r>
          <a:r>
            <a:rPr lang="ro-RO" sz="1600" b="1" kern="1200" noProof="0" dirty="0"/>
            <a:t>creativ</a:t>
          </a:r>
          <a:r>
            <a:rPr lang="ro-RO" sz="1600" kern="1200" noProof="0" dirty="0"/>
            <a:t> când </a:t>
          </a:r>
          <a:r>
            <a:rPr lang="ro-RO" sz="1600" b="1" kern="1200" noProof="0" dirty="0"/>
            <a:t>îți îndrepți atenția în sus </a:t>
          </a:r>
          <a:r>
            <a:rPr lang="ro-RO" sz="1600" b="0" kern="1200" noProof="0" dirty="0"/>
            <a:t>și</a:t>
          </a:r>
          <a:r>
            <a:rPr lang="ro-RO" sz="1600" b="1" kern="1200" noProof="0" dirty="0"/>
            <a:t> îți lărgești perspectiva.</a:t>
          </a:r>
        </a:p>
        <a:p>
          <a:pPr marL="0" lvl="0" indent="0" algn="ctr" defTabSz="711200">
            <a:lnSpc>
              <a:spcPct val="90000"/>
            </a:lnSpc>
            <a:spcBef>
              <a:spcPct val="0"/>
            </a:spcBef>
            <a:spcAft>
              <a:spcPct val="35000"/>
            </a:spcAft>
            <a:buNone/>
          </a:pPr>
          <a:endParaRPr lang="pt-PT" sz="1600" b="1" kern="1200" dirty="0"/>
        </a:p>
      </dsp:txBody>
      <dsp:txXfrm>
        <a:off x="586548" y="475374"/>
        <a:ext cx="2294583" cy="2294583"/>
      </dsp:txXfrm>
    </dsp:sp>
    <dsp:sp modelId="{ADA5ACFC-808E-4AC9-B691-248BBF3053D4}">
      <dsp:nvSpPr>
        <dsp:cNvPr id="0" name=""/>
        <dsp:cNvSpPr/>
      </dsp:nvSpPr>
      <dsp:spPr>
        <a:xfrm>
          <a:off x="2707349" y="151"/>
          <a:ext cx="3245029" cy="324502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8585" tIns="20320" rIns="178585" bIns="20320" numCol="1" spcCol="1270" anchor="ctr" anchorCtr="0">
          <a:noAutofit/>
        </a:bodyPr>
        <a:lstStyle/>
        <a:p>
          <a:pPr marL="0" lvl="0" indent="0" algn="ctr" defTabSz="711200">
            <a:lnSpc>
              <a:spcPct val="90000"/>
            </a:lnSpc>
            <a:spcBef>
              <a:spcPct val="0"/>
            </a:spcBef>
            <a:spcAft>
              <a:spcPct val="35000"/>
            </a:spcAft>
            <a:buNone/>
          </a:pPr>
          <a:r>
            <a:rPr lang="ro-RO" sz="1600" kern="1200" noProof="0" dirty="0"/>
            <a:t>Devii</a:t>
          </a:r>
          <a:r>
            <a:rPr lang="en-US" sz="1600" kern="1200" dirty="0"/>
            <a:t> </a:t>
          </a:r>
          <a:r>
            <a:rPr lang="ro-RO" sz="1600" b="1" kern="1200" noProof="0" dirty="0"/>
            <a:t>pragmatic</a:t>
          </a:r>
          <a:r>
            <a:rPr lang="en-US" sz="1600" kern="1200" dirty="0"/>
            <a:t> </a:t>
          </a:r>
          <a:r>
            <a:rPr lang="ro-RO" sz="1600" kern="1200" noProof="0" dirty="0"/>
            <a:t>când </a:t>
          </a:r>
          <a:r>
            <a:rPr lang="ro-RO" sz="1600" b="1" kern="1200" noProof="0" dirty="0"/>
            <a:t>îți îndrepți atenția în jos </a:t>
          </a:r>
          <a:r>
            <a:rPr lang="ro-RO" sz="1600" b="0" kern="1200" noProof="0" dirty="0"/>
            <a:t>și</a:t>
          </a:r>
          <a:r>
            <a:rPr lang="ro-RO" sz="1600" b="1" kern="1200" noProof="0" dirty="0"/>
            <a:t> îți îngustezi perspectiva</a:t>
          </a:r>
          <a:r>
            <a:rPr lang="ro-RO" sz="1600" b="1" kern="1200" dirty="0"/>
            <a:t>.</a:t>
          </a:r>
          <a:endParaRPr lang="en-US" sz="1600" b="1" kern="1200" dirty="0"/>
        </a:p>
        <a:p>
          <a:pPr marL="0" lvl="0" indent="0" algn="ctr" defTabSz="711200">
            <a:lnSpc>
              <a:spcPct val="90000"/>
            </a:lnSpc>
            <a:spcBef>
              <a:spcPct val="0"/>
            </a:spcBef>
            <a:spcAft>
              <a:spcPct val="35000"/>
            </a:spcAft>
            <a:buNone/>
          </a:pPr>
          <a:endParaRPr lang="pt-PT" sz="1600" b="1" kern="1200" dirty="0"/>
        </a:p>
      </dsp:txBody>
      <dsp:txXfrm>
        <a:off x="3182572" y="475374"/>
        <a:ext cx="2294583" cy="2294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04750-9315-4DE9-B7B8-551B5DBB15F5}">
      <dsp:nvSpPr>
        <dsp:cNvPr id="0" name=""/>
        <dsp:cNvSpPr/>
      </dsp:nvSpPr>
      <dsp:spPr>
        <a:xfrm>
          <a:off x="2872" y="386640"/>
          <a:ext cx="1190773" cy="1190773"/>
        </a:xfrm>
        <a:prstGeom prst="snip2Diag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o-RO" sz="2400" kern="1200" noProof="0" dirty="0"/>
            <a:t>PLANUL</a:t>
          </a:r>
          <a:r>
            <a:rPr lang="pt-PT" sz="2400" kern="1200" dirty="0"/>
            <a:t> A</a:t>
          </a:r>
        </a:p>
      </dsp:txBody>
      <dsp:txXfrm>
        <a:off x="102105" y="485873"/>
        <a:ext cx="992307" cy="992307"/>
      </dsp:txXfrm>
    </dsp:sp>
    <dsp:sp modelId="{B9FC9F85-4C39-49E5-B46C-5032CEF2992C}">
      <dsp:nvSpPr>
        <dsp:cNvPr id="0" name=""/>
        <dsp:cNvSpPr/>
      </dsp:nvSpPr>
      <dsp:spPr>
        <a:xfrm rot="19042550">
          <a:off x="1177632" y="817700"/>
          <a:ext cx="389131" cy="0"/>
        </a:xfrm>
        <a:custGeom>
          <a:avLst/>
          <a:gdLst/>
          <a:ahLst/>
          <a:cxnLst/>
          <a:rect l="0" t="0" r="0" b="0"/>
          <a:pathLst>
            <a:path>
              <a:moveTo>
                <a:pt x="0" y="0"/>
              </a:moveTo>
              <a:lnTo>
                <a:pt x="38913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CDBE4-5505-41EB-9E2B-9C7FA20C1F5D}">
      <dsp:nvSpPr>
        <dsp:cNvPr id="0" name=""/>
        <dsp:cNvSpPr/>
      </dsp:nvSpPr>
      <dsp:spPr>
        <a:xfrm rot="13357450">
          <a:off x="2728861" y="817700"/>
          <a:ext cx="389131" cy="0"/>
        </a:xfrm>
        <a:custGeom>
          <a:avLst/>
          <a:gdLst/>
          <a:ahLst/>
          <a:cxnLst/>
          <a:rect l="0" t="0" r="0" b="0"/>
          <a:pathLst>
            <a:path>
              <a:moveTo>
                <a:pt x="0" y="0"/>
              </a:moveTo>
              <a:lnTo>
                <a:pt x="38913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E2189-9A91-45F6-9D33-732076735249}">
      <dsp:nvSpPr>
        <dsp:cNvPr id="0" name=""/>
        <dsp:cNvSpPr/>
      </dsp:nvSpPr>
      <dsp:spPr>
        <a:xfrm>
          <a:off x="1515362" y="685943"/>
          <a:ext cx="139139"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259E4-C355-4F2A-97E7-2AD860227C8E}">
      <dsp:nvSpPr>
        <dsp:cNvPr id="0" name=""/>
        <dsp:cNvSpPr/>
      </dsp:nvSpPr>
      <dsp:spPr>
        <a:xfrm>
          <a:off x="1654501" y="310285"/>
          <a:ext cx="986622" cy="7513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PLANIFICARE STRATEGICĂ</a:t>
          </a:r>
        </a:p>
        <a:p>
          <a:pPr marL="0" lvl="0" indent="0" algn="ctr" defTabSz="533400">
            <a:lnSpc>
              <a:spcPct val="90000"/>
            </a:lnSpc>
            <a:spcBef>
              <a:spcPct val="0"/>
            </a:spcBef>
            <a:spcAft>
              <a:spcPct val="35000"/>
            </a:spcAft>
            <a:buNone/>
          </a:pPr>
          <a:endParaRPr lang="pt-PT" sz="1200" b="1" kern="1200" dirty="0">
            <a:solidFill>
              <a:schemeClr val="tx1"/>
            </a:solidFill>
          </a:endParaRPr>
        </a:p>
      </dsp:txBody>
      <dsp:txXfrm>
        <a:off x="1654501" y="310285"/>
        <a:ext cx="986622" cy="751315"/>
      </dsp:txXfrm>
    </dsp:sp>
    <dsp:sp modelId="{25BDEF89-9D20-4911-AED6-5122B4F954F8}">
      <dsp:nvSpPr>
        <dsp:cNvPr id="0" name=""/>
        <dsp:cNvSpPr/>
      </dsp:nvSpPr>
      <dsp:spPr>
        <a:xfrm>
          <a:off x="2641124" y="685943"/>
          <a:ext cx="139139"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A5894-8BF8-4052-AEF8-9C336486F4AB}">
      <dsp:nvSpPr>
        <dsp:cNvPr id="0" name=""/>
        <dsp:cNvSpPr/>
      </dsp:nvSpPr>
      <dsp:spPr>
        <a:xfrm rot="2966474">
          <a:off x="1152050" y="1190517"/>
          <a:ext cx="440065" cy="0"/>
        </a:xfrm>
        <a:custGeom>
          <a:avLst/>
          <a:gdLst/>
          <a:ahLst/>
          <a:cxnLst/>
          <a:rect l="0" t="0" r="0" b="0"/>
          <a:pathLst>
            <a:path>
              <a:moveTo>
                <a:pt x="0" y="0"/>
              </a:moveTo>
              <a:lnTo>
                <a:pt x="44006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76A3E-58CC-4324-8823-D5E47479C9F5}">
      <dsp:nvSpPr>
        <dsp:cNvPr id="0" name=""/>
        <dsp:cNvSpPr/>
      </dsp:nvSpPr>
      <dsp:spPr>
        <a:xfrm rot="7833526">
          <a:off x="2703509" y="1190517"/>
          <a:ext cx="440065" cy="0"/>
        </a:xfrm>
        <a:custGeom>
          <a:avLst/>
          <a:gdLst/>
          <a:ahLst/>
          <a:cxnLst/>
          <a:rect l="0" t="0" r="0" b="0"/>
          <a:pathLst>
            <a:path>
              <a:moveTo>
                <a:pt x="0" y="0"/>
              </a:moveTo>
              <a:lnTo>
                <a:pt x="44006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8B781-E2CB-40D8-A0F9-F1D0AF9C3118}">
      <dsp:nvSpPr>
        <dsp:cNvPr id="0" name=""/>
        <dsp:cNvSpPr/>
      </dsp:nvSpPr>
      <dsp:spPr>
        <a:xfrm>
          <a:off x="1515154" y="1357685"/>
          <a:ext cx="13918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C6535-CEBA-4F4F-B786-F4B38A84F040}">
      <dsp:nvSpPr>
        <dsp:cNvPr id="0" name=""/>
        <dsp:cNvSpPr/>
      </dsp:nvSpPr>
      <dsp:spPr>
        <a:xfrm>
          <a:off x="1654339" y="1061601"/>
          <a:ext cx="986946" cy="5921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rPr>
            <a:t>GÂNDIRE</a:t>
          </a:r>
          <a:endParaRPr lang="pt-PT" sz="1200" b="1" kern="1200" dirty="0">
            <a:solidFill>
              <a:schemeClr val="tx1"/>
            </a:solidFill>
          </a:endParaRPr>
        </a:p>
        <a:p>
          <a:pPr marL="0" lvl="0" indent="0" algn="ctr" defTabSz="533400">
            <a:lnSpc>
              <a:spcPct val="90000"/>
            </a:lnSpc>
            <a:spcBef>
              <a:spcPct val="0"/>
            </a:spcBef>
            <a:spcAft>
              <a:spcPct val="35000"/>
            </a:spcAft>
            <a:buNone/>
          </a:pPr>
          <a:r>
            <a:rPr lang="en-US" sz="1200" b="1" kern="1200" dirty="0">
              <a:solidFill>
                <a:schemeClr val="tx1"/>
              </a:solidFill>
            </a:rPr>
            <a:t>STRATEGICĂ</a:t>
          </a:r>
          <a:endParaRPr lang="pt-PT" sz="1200" b="1" kern="1200" dirty="0">
            <a:solidFill>
              <a:schemeClr val="tx1"/>
            </a:solidFill>
          </a:endParaRPr>
        </a:p>
      </dsp:txBody>
      <dsp:txXfrm>
        <a:off x="1654339" y="1061601"/>
        <a:ext cx="986946" cy="592168"/>
      </dsp:txXfrm>
    </dsp:sp>
    <dsp:sp modelId="{0F579A44-1FD3-4B85-9B5D-ECEEF4C78F06}">
      <dsp:nvSpPr>
        <dsp:cNvPr id="0" name=""/>
        <dsp:cNvSpPr/>
      </dsp:nvSpPr>
      <dsp:spPr>
        <a:xfrm>
          <a:off x="2641286" y="1357685"/>
          <a:ext cx="13918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7D85A-939B-4E48-945F-18F50F198260}">
      <dsp:nvSpPr>
        <dsp:cNvPr id="0" name=""/>
        <dsp:cNvSpPr/>
      </dsp:nvSpPr>
      <dsp:spPr>
        <a:xfrm>
          <a:off x="3101980" y="386640"/>
          <a:ext cx="1190773" cy="1190773"/>
        </a:xfrm>
        <a:prstGeom prst="snip2Diag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o-RO" sz="2400" kern="1200" noProof="0" dirty="0"/>
            <a:t>PLANUL</a:t>
          </a:r>
          <a:r>
            <a:rPr lang="pt-PT" sz="2400" kern="1200" dirty="0"/>
            <a:t> B</a:t>
          </a:r>
        </a:p>
      </dsp:txBody>
      <dsp:txXfrm>
        <a:off x="3201213" y="485873"/>
        <a:ext cx="992307" cy="992307"/>
      </dsp:txXfrm>
    </dsp:sp>
    <dsp:sp modelId="{E8D0A5FA-91B9-4C20-A7A5-CC8DAA6517A6}">
      <dsp:nvSpPr>
        <dsp:cNvPr id="0" name=""/>
        <dsp:cNvSpPr/>
      </dsp:nvSpPr>
      <dsp:spPr>
        <a:xfrm>
          <a:off x="4295626" y="348535"/>
          <a:ext cx="1190773" cy="1190773"/>
        </a:xfrm>
        <a:prstGeom prst="snip2Diag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o-RO" sz="2400" kern="1200" noProof="0" dirty="0"/>
            <a:t>PLANUL</a:t>
          </a:r>
          <a:r>
            <a:rPr lang="pt-PT" sz="2400" kern="1200" dirty="0"/>
            <a:t> C</a:t>
          </a:r>
        </a:p>
      </dsp:txBody>
      <dsp:txXfrm>
        <a:off x="4394859" y="447768"/>
        <a:ext cx="992307" cy="992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5D2F-A196-4509-9EA8-7A85970D161C}">
      <dsp:nvSpPr>
        <dsp:cNvPr id="0" name=""/>
        <dsp:cNvSpPr/>
      </dsp:nvSpPr>
      <dsp:spPr>
        <a:xfrm rot="5400000">
          <a:off x="230817" y="1850485"/>
          <a:ext cx="689924" cy="114801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11944-B012-47B8-8B11-81E3D67EE9A6}">
      <dsp:nvSpPr>
        <dsp:cNvPr id="0" name=""/>
        <dsp:cNvSpPr/>
      </dsp:nvSpPr>
      <dsp:spPr>
        <a:xfrm>
          <a:off x="115652" y="2193495"/>
          <a:ext cx="1036438" cy="90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solidFill>
                <a:sysClr val="windowText" lastClr="000000"/>
              </a:solidFill>
            </a:rPr>
            <a:t>Specific</a:t>
          </a:r>
          <a:r>
            <a:rPr lang="ro-RO" sz="1400" b="1" kern="1200" dirty="0">
              <a:solidFill>
                <a:sysClr val="windowText" lastClr="000000"/>
              </a:solidFill>
            </a:rPr>
            <a:t>e</a:t>
          </a:r>
          <a:endParaRPr lang="en-GB" sz="1400" b="1" kern="1200" dirty="0">
            <a:solidFill>
              <a:sysClr val="windowText" lastClr="000000"/>
            </a:solidFill>
          </a:endParaRPr>
        </a:p>
        <a:p>
          <a:pPr marL="0" lvl="0" indent="0" algn="l" defTabSz="622300">
            <a:lnSpc>
              <a:spcPct val="90000"/>
            </a:lnSpc>
            <a:spcBef>
              <a:spcPct val="0"/>
            </a:spcBef>
            <a:spcAft>
              <a:spcPct val="35000"/>
            </a:spcAft>
            <a:buNone/>
          </a:pPr>
          <a:r>
            <a:rPr lang="ro-RO" sz="1400" b="0" i="0" kern="1200" dirty="0"/>
            <a:t>Fii specific în formularea obiectivelor.</a:t>
          </a:r>
          <a:endParaRPr lang="pt-PT" sz="1400" kern="1200" dirty="0"/>
        </a:p>
      </dsp:txBody>
      <dsp:txXfrm>
        <a:off x="115652" y="2193495"/>
        <a:ext cx="1036438" cy="908499"/>
      </dsp:txXfrm>
    </dsp:sp>
    <dsp:sp modelId="{12638778-51AA-4122-9BE4-A87FB3B29C43}">
      <dsp:nvSpPr>
        <dsp:cNvPr id="0" name=""/>
        <dsp:cNvSpPr/>
      </dsp:nvSpPr>
      <dsp:spPr>
        <a:xfrm>
          <a:off x="956536" y="1765966"/>
          <a:ext cx="195554" cy="195554"/>
        </a:xfrm>
        <a:prstGeom prst="triangle">
          <a:avLst>
            <a:gd name="adj" fmla="val 100000"/>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C1A2B-CFB9-478A-BA4A-F307DB124B37}">
      <dsp:nvSpPr>
        <dsp:cNvPr id="0" name=""/>
        <dsp:cNvSpPr/>
      </dsp:nvSpPr>
      <dsp:spPr>
        <a:xfrm rot="5400000">
          <a:off x="1528964" y="1510501"/>
          <a:ext cx="689924" cy="1148019"/>
        </a:xfrm>
        <a:prstGeom prst="corner">
          <a:avLst>
            <a:gd name="adj1" fmla="val 16120"/>
            <a:gd name="adj2" fmla="val 1611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6DD658-3E0A-40FD-96B6-61F9D698B69E}">
      <dsp:nvSpPr>
        <dsp:cNvPr id="0" name=""/>
        <dsp:cNvSpPr/>
      </dsp:nvSpPr>
      <dsp:spPr>
        <a:xfrm>
          <a:off x="1384455" y="1879529"/>
          <a:ext cx="1036438" cy="90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b="1" kern="1200" dirty="0"/>
            <a:t>Măsurabil</a:t>
          </a:r>
          <a:r>
            <a:rPr lang="ro-RO" sz="1400" b="1" kern="1200" dirty="0"/>
            <a:t>e</a:t>
          </a:r>
          <a:endParaRPr lang="it-IT" sz="1400" b="1" kern="1200" dirty="0"/>
        </a:p>
        <a:p>
          <a:pPr marL="0" lvl="0" indent="0" algn="l" defTabSz="622300">
            <a:lnSpc>
              <a:spcPct val="90000"/>
            </a:lnSpc>
            <a:spcBef>
              <a:spcPct val="0"/>
            </a:spcBef>
            <a:spcAft>
              <a:spcPct val="35000"/>
            </a:spcAft>
            <a:buNone/>
          </a:pPr>
          <a:r>
            <a:rPr lang="it-IT" sz="1400" b="0" kern="1200" dirty="0"/>
            <a:t>Stabilește criterii concrete pentru măsurarea progresului (împărțirea</a:t>
          </a:r>
          <a:r>
            <a:rPr lang="ro-RO" sz="1400" b="0" kern="1200" dirty="0"/>
            <a:t> </a:t>
          </a:r>
          <a:r>
            <a:rPr lang="ro-RO" sz="1400" b="0" i="0" kern="1200" dirty="0">
              <a:latin typeface="+mn-lt"/>
            </a:rPr>
            <a:t>în obiective mai mici).</a:t>
          </a:r>
          <a:r>
            <a:rPr lang="it-IT" sz="1400" b="0" kern="1200" dirty="0"/>
            <a:t> </a:t>
          </a:r>
          <a:endParaRPr lang="en-US" sz="1400" b="0" kern="1200" dirty="0"/>
        </a:p>
        <a:p>
          <a:pPr marL="0" lvl="0" indent="0" algn="l" defTabSz="622300">
            <a:lnSpc>
              <a:spcPct val="90000"/>
            </a:lnSpc>
            <a:spcBef>
              <a:spcPct val="0"/>
            </a:spcBef>
            <a:spcAft>
              <a:spcPct val="35000"/>
            </a:spcAft>
            <a:buNone/>
          </a:pPr>
          <a:endParaRPr lang="pt-PT" sz="1400" kern="1200" dirty="0">
            <a:latin typeface="+mn-lt"/>
          </a:endParaRPr>
        </a:p>
      </dsp:txBody>
      <dsp:txXfrm>
        <a:off x="1384455" y="1879529"/>
        <a:ext cx="1036438" cy="908499"/>
      </dsp:txXfrm>
    </dsp:sp>
    <dsp:sp modelId="{2D7EDB9C-15B7-403C-A616-92D6AD579ADA}">
      <dsp:nvSpPr>
        <dsp:cNvPr id="0" name=""/>
        <dsp:cNvSpPr/>
      </dsp:nvSpPr>
      <dsp:spPr>
        <a:xfrm>
          <a:off x="2225339" y="1452000"/>
          <a:ext cx="195554" cy="195554"/>
        </a:xfrm>
        <a:prstGeom prst="triangle">
          <a:avLst>
            <a:gd name="adj" fmla="val 100000"/>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251A8-DCBB-4698-B365-EC75A28937D3}">
      <dsp:nvSpPr>
        <dsp:cNvPr id="0" name=""/>
        <dsp:cNvSpPr/>
      </dsp:nvSpPr>
      <dsp:spPr>
        <a:xfrm rot="5400000">
          <a:off x="2768424" y="1222551"/>
          <a:ext cx="689924" cy="1148019"/>
        </a:xfrm>
        <a:prstGeom prst="corner">
          <a:avLst>
            <a:gd name="adj1" fmla="val 16120"/>
            <a:gd name="adj2" fmla="val 1611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56B35-6E8E-4EBC-ADA8-521664AF5419}">
      <dsp:nvSpPr>
        <dsp:cNvPr id="0" name=""/>
        <dsp:cNvSpPr/>
      </dsp:nvSpPr>
      <dsp:spPr>
        <a:xfrm>
          <a:off x="2653258" y="1565562"/>
          <a:ext cx="1036438" cy="90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o-RO" sz="1400" b="1" kern="1200" noProof="0" dirty="0"/>
            <a:t>Accesibile</a:t>
          </a:r>
        </a:p>
        <a:p>
          <a:pPr marL="0" lvl="0" indent="0" algn="l" defTabSz="622300">
            <a:lnSpc>
              <a:spcPct val="90000"/>
            </a:lnSpc>
            <a:spcBef>
              <a:spcPct val="0"/>
            </a:spcBef>
            <a:spcAft>
              <a:spcPct val="35000"/>
            </a:spcAft>
            <a:buNone/>
          </a:pPr>
          <a:r>
            <a:rPr lang="ro-RO" sz="1400" b="0" kern="1200" noProof="0" dirty="0"/>
            <a:t>Fii responsabil și sincer în legătură cu ce poți realiza în mod rezonabil.</a:t>
          </a:r>
        </a:p>
        <a:p>
          <a:pPr marL="0" lvl="0" indent="0" algn="l" defTabSz="622300">
            <a:lnSpc>
              <a:spcPct val="90000"/>
            </a:lnSpc>
            <a:spcBef>
              <a:spcPct val="0"/>
            </a:spcBef>
            <a:spcAft>
              <a:spcPct val="35000"/>
            </a:spcAft>
            <a:buNone/>
          </a:pPr>
          <a:endParaRPr lang="pt-PT" sz="1400" kern="1200" dirty="0"/>
        </a:p>
        <a:p>
          <a:pPr marL="114300" lvl="1" indent="-114300" algn="l" defTabSz="622300">
            <a:lnSpc>
              <a:spcPct val="90000"/>
            </a:lnSpc>
            <a:spcBef>
              <a:spcPct val="0"/>
            </a:spcBef>
            <a:spcAft>
              <a:spcPct val="15000"/>
            </a:spcAft>
            <a:buChar char="•"/>
          </a:pPr>
          <a:endParaRPr lang="pt-PT" sz="1400" kern="1200"/>
        </a:p>
      </dsp:txBody>
      <dsp:txXfrm>
        <a:off x="2653258" y="1565562"/>
        <a:ext cx="1036438" cy="908499"/>
      </dsp:txXfrm>
    </dsp:sp>
    <dsp:sp modelId="{BA264FED-7BD0-4502-A804-77B90765EA04}">
      <dsp:nvSpPr>
        <dsp:cNvPr id="0" name=""/>
        <dsp:cNvSpPr/>
      </dsp:nvSpPr>
      <dsp:spPr>
        <a:xfrm>
          <a:off x="3494142" y="1138033"/>
          <a:ext cx="195554" cy="195554"/>
        </a:xfrm>
        <a:prstGeom prst="triangle">
          <a:avLst>
            <a:gd name="adj" fmla="val 100000"/>
          </a:avLst>
        </a:prstGeom>
        <a:solidFill>
          <a:schemeClr val="accent2">
            <a:hueOff val="2925949"/>
            <a:satOff val="-3649"/>
            <a:lumOff val="858"/>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B3AE0-138B-4BFC-939E-18D27F5D0C75}">
      <dsp:nvSpPr>
        <dsp:cNvPr id="0" name=""/>
        <dsp:cNvSpPr/>
      </dsp:nvSpPr>
      <dsp:spPr>
        <a:xfrm rot="5400000">
          <a:off x="4037227" y="908585"/>
          <a:ext cx="689924" cy="1148019"/>
        </a:xfrm>
        <a:prstGeom prst="corner">
          <a:avLst>
            <a:gd name="adj1" fmla="val 16120"/>
            <a:gd name="adj2" fmla="val 1611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EA72C-4DE7-4C95-A1C3-C059706F4FF6}">
      <dsp:nvSpPr>
        <dsp:cNvPr id="0" name=""/>
        <dsp:cNvSpPr/>
      </dsp:nvSpPr>
      <dsp:spPr>
        <a:xfrm>
          <a:off x="3909997" y="1239531"/>
          <a:ext cx="1036438" cy="90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o-RO" sz="1400" b="1" i="0" kern="1200" noProof="0" dirty="0"/>
            <a:t>Relevante</a:t>
          </a:r>
        </a:p>
        <a:p>
          <a:pPr marL="0" lvl="0" indent="0" algn="l" defTabSz="622300">
            <a:lnSpc>
              <a:spcPct val="90000"/>
            </a:lnSpc>
            <a:spcBef>
              <a:spcPct val="0"/>
            </a:spcBef>
            <a:spcAft>
              <a:spcPct val="35000"/>
            </a:spcAft>
            <a:buNone/>
          </a:pPr>
          <a:r>
            <a:rPr lang="ro-RO" sz="1400" b="0" i="0" kern="1200" noProof="0" dirty="0"/>
            <a:t>Obiectivele trebuie să fie realizabile și să conțină o provocare corectă.</a:t>
          </a:r>
        </a:p>
        <a:p>
          <a:pPr marL="0" lvl="0" indent="0" algn="l" defTabSz="622300">
            <a:lnSpc>
              <a:spcPct val="90000"/>
            </a:lnSpc>
            <a:spcBef>
              <a:spcPct val="0"/>
            </a:spcBef>
            <a:spcAft>
              <a:spcPct val="35000"/>
            </a:spcAft>
            <a:buNone/>
          </a:pPr>
          <a:endParaRPr lang="pt-PT" sz="1400" kern="1200" dirty="0"/>
        </a:p>
        <a:p>
          <a:pPr marL="114300" lvl="1" indent="-114300" algn="l" defTabSz="622300">
            <a:lnSpc>
              <a:spcPct val="90000"/>
            </a:lnSpc>
            <a:spcBef>
              <a:spcPct val="0"/>
            </a:spcBef>
            <a:spcAft>
              <a:spcPct val="15000"/>
            </a:spcAft>
            <a:buChar char="•"/>
          </a:pPr>
          <a:endParaRPr lang="pt-PT" sz="1400" kern="1200" dirty="0"/>
        </a:p>
      </dsp:txBody>
      <dsp:txXfrm>
        <a:off x="3909997" y="1239531"/>
        <a:ext cx="1036438" cy="908499"/>
      </dsp:txXfrm>
    </dsp:sp>
    <dsp:sp modelId="{C0D40766-4420-49F8-8501-02DF59A98F21}">
      <dsp:nvSpPr>
        <dsp:cNvPr id="0" name=""/>
        <dsp:cNvSpPr/>
      </dsp:nvSpPr>
      <dsp:spPr>
        <a:xfrm>
          <a:off x="4762945" y="824066"/>
          <a:ext cx="195554" cy="195554"/>
        </a:xfrm>
        <a:prstGeom prst="triangle">
          <a:avLst>
            <a:gd name="adj" fmla="val 100000"/>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C06B2-C8F2-44AE-A3E4-07C2CDD38A5F}">
      <dsp:nvSpPr>
        <dsp:cNvPr id="0" name=""/>
        <dsp:cNvSpPr/>
      </dsp:nvSpPr>
      <dsp:spPr>
        <a:xfrm rot="5400000">
          <a:off x="5306030" y="594618"/>
          <a:ext cx="689924" cy="1148019"/>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79058-CA39-40EE-8396-1013555EB9AF}">
      <dsp:nvSpPr>
        <dsp:cNvPr id="0" name=""/>
        <dsp:cNvSpPr/>
      </dsp:nvSpPr>
      <dsp:spPr>
        <a:xfrm>
          <a:off x="5190865" y="937629"/>
          <a:ext cx="1036438" cy="90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o-RO" sz="1400" b="1" kern="1200" dirty="0">
              <a:solidFill>
                <a:sysClr val="windowText" lastClr="000000"/>
              </a:solidFill>
            </a:rPr>
            <a:t>Încadrate în Timp</a:t>
          </a:r>
          <a:endParaRPr lang="pt-PT" sz="1400" b="1" kern="1200" dirty="0">
            <a:solidFill>
              <a:sysClr val="windowText" lastClr="000000"/>
            </a:solidFill>
          </a:endParaRPr>
        </a:p>
        <a:p>
          <a:pPr marL="0" lvl="0" indent="0" algn="l" defTabSz="622300">
            <a:lnSpc>
              <a:spcPct val="90000"/>
            </a:lnSpc>
            <a:spcBef>
              <a:spcPct val="0"/>
            </a:spcBef>
            <a:spcAft>
              <a:spcPct val="35000"/>
            </a:spcAft>
            <a:buNone/>
          </a:pPr>
          <a:r>
            <a:rPr lang="ro-RO" sz="1400" b="0" i="0" kern="1200" dirty="0"/>
            <a:t>Stabilește un anumit interval de timp pentru fiecare obiectiv.</a:t>
          </a:r>
          <a:r>
            <a:rPr lang="en-GB" sz="1400" b="0" i="0" kern="1200" dirty="0"/>
            <a:t> </a:t>
          </a:r>
          <a:endParaRPr lang="pt-PT" sz="1400" kern="1200" dirty="0"/>
        </a:p>
      </dsp:txBody>
      <dsp:txXfrm>
        <a:off x="5190865" y="937629"/>
        <a:ext cx="1036438" cy="9084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F22E-8CDC-4935-9288-5CB6D6159948}">
      <dsp:nvSpPr>
        <dsp:cNvPr id="0" name=""/>
        <dsp:cNvSpPr/>
      </dsp:nvSpPr>
      <dsp:spPr>
        <a:xfrm>
          <a:off x="547" y="308670"/>
          <a:ext cx="1792837" cy="17928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dirty="0"/>
            <a:t>Care este OBIECTIVUL meu (</a:t>
          </a:r>
          <a:r>
            <a:rPr lang="pt-PT" sz="1400" b="1" kern="1200" dirty="0"/>
            <a:t>G</a:t>
          </a:r>
          <a:r>
            <a:rPr lang="ro-RO" sz="1400" b="1" kern="1200" dirty="0"/>
            <a:t>oal)</a:t>
          </a:r>
          <a:r>
            <a:rPr lang="pt-PT" sz="1400" b="1" kern="1200" dirty="0"/>
            <a:t>?</a:t>
          </a:r>
        </a:p>
      </dsp:txBody>
      <dsp:txXfrm>
        <a:off x="263102" y="571225"/>
        <a:ext cx="1267727" cy="1267727"/>
      </dsp:txXfrm>
    </dsp:sp>
    <dsp:sp modelId="{0B6995AD-583D-42A6-BF04-2985E7D0168B}">
      <dsp:nvSpPr>
        <dsp:cNvPr id="0" name=""/>
        <dsp:cNvSpPr/>
      </dsp:nvSpPr>
      <dsp:spPr>
        <a:xfrm rot="10800000">
          <a:off x="583219" y="2282863"/>
          <a:ext cx="627493" cy="384472"/>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B3EFAA-EA83-48C3-9FDE-83B0AD6FB0A5}">
      <dsp:nvSpPr>
        <dsp:cNvPr id="0" name=""/>
        <dsp:cNvSpPr/>
      </dsp:nvSpPr>
      <dsp:spPr>
        <a:xfrm>
          <a:off x="113140" y="2826927"/>
          <a:ext cx="1567651" cy="1596985"/>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dirty="0"/>
            <a:t>Care este REALITATEA mea (</a:t>
          </a:r>
          <a:r>
            <a:rPr lang="en-US" sz="1400" b="1" kern="1200" dirty="0"/>
            <a:t>R</a:t>
          </a:r>
          <a:r>
            <a:rPr lang="ro-RO" sz="1400" b="1" kern="1200" dirty="0"/>
            <a:t>eality)</a:t>
          </a:r>
          <a:r>
            <a:rPr lang="en-US" sz="1400" b="1" kern="1200" dirty="0"/>
            <a:t>?</a:t>
          </a:r>
          <a:endParaRPr lang="pt-PT" sz="1400" b="1" kern="1200" dirty="0"/>
        </a:p>
      </dsp:txBody>
      <dsp:txXfrm>
        <a:off x="342717" y="3060800"/>
        <a:ext cx="1108497" cy="1129239"/>
      </dsp:txXfrm>
    </dsp:sp>
    <dsp:sp modelId="{18F0BF3D-41AC-413E-889E-C6DE491EC04D}">
      <dsp:nvSpPr>
        <dsp:cNvPr id="0" name=""/>
        <dsp:cNvSpPr/>
      </dsp:nvSpPr>
      <dsp:spPr>
        <a:xfrm rot="5400000">
          <a:off x="2031686" y="3433184"/>
          <a:ext cx="627493" cy="384472"/>
        </a:xfrm>
        <a:prstGeom prst="triangle">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2A9871-F10F-4DCB-A515-BFD0D872D1D9}">
      <dsp:nvSpPr>
        <dsp:cNvPr id="0" name=""/>
        <dsp:cNvSpPr/>
      </dsp:nvSpPr>
      <dsp:spPr>
        <a:xfrm>
          <a:off x="2988311" y="3027509"/>
          <a:ext cx="1195822" cy="1195822"/>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dirty="0"/>
            <a:t>Care sunt OPȚIUNILE mele (</a:t>
          </a:r>
          <a:r>
            <a:rPr lang="en-US" sz="1400" b="1" kern="1200" dirty="0"/>
            <a:t>Options</a:t>
          </a:r>
          <a:r>
            <a:rPr lang="ro-RO" sz="1400" b="1" kern="1200" dirty="0"/>
            <a:t>)</a:t>
          </a:r>
          <a:r>
            <a:rPr lang="en-US" sz="1400" b="1" kern="1200" dirty="0"/>
            <a:t>?</a:t>
          </a:r>
          <a:endParaRPr lang="pt-PT" sz="1400" b="1" kern="1200" dirty="0"/>
        </a:p>
      </dsp:txBody>
      <dsp:txXfrm>
        <a:off x="3163435" y="3202633"/>
        <a:ext cx="845574" cy="845574"/>
      </dsp:txXfrm>
    </dsp:sp>
    <dsp:sp modelId="{F608CAC1-A3DD-49D6-98D6-D8AADDB75EF2}">
      <dsp:nvSpPr>
        <dsp:cNvPr id="0" name=""/>
        <dsp:cNvSpPr/>
      </dsp:nvSpPr>
      <dsp:spPr>
        <a:xfrm>
          <a:off x="3272476" y="2361391"/>
          <a:ext cx="627493" cy="384472"/>
        </a:xfrm>
        <a:prstGeom prst="triangle">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7A55D-298B-4CEF-9A55-4E31C461F73C}">
      <dsp:nvSpPr>
        <dsp:cNvPr id="0" name=""/>
        <dsp:cNvSpPr/>
      </dsp:nvSpPr>
      <dsp:spPr>
        <a:xfrm>
          <a:off x="2689803" y="308670"/>
          <a:ext cx="1792837" cy="1792837"/>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RO" sz="1400" b="1" kern="1200" dirty="0"/>
            <a:t>Care este modalitatea preferată de ACȚIUNE (Way forward)</a:t>
          </a:r>
          <a:r>
            <a:rPr lang="en-US" sz="1400" b="1" kern="1200" dirty="0"/>
            <a:t>?</a:t>
          </a:r>
          <a:endParaRPr lang="pt-PT" sz="1400" b="1" kern="1200" dirty="0"/>
        </a:p>
      </dsp:txBody>
      <dsp:txXfrm>
        <a:off x="2952358" y="571225"/>
        <a:ext cx="1267727" cy="12677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2E7E5-E69B-495F-A5D4-355527218E16}" type="datetimeFigureOut">
              <a:rPr lang="en-US" smtClean="0"/>
              <a:t>07-Jul-21</a:t>
            </a:fld>
            <a:endParaRPr lang="en-US" dirty="0"/>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6D1DF-1829-4BEC-A6D4-705DDFB0324E}" type="slidenum">
              <a:rPr lang="en-US" smtClean="0"/>
              <a:t>‹#›</a:t>
            </a:fld>
            <a:endParaRPr lang="en-US" dirty="0"/>
          </a:p>
        </p:txBody>
      </p:sp>
    </p:spTree>
    <p:extLst>
      <p:ext uri="{BB962C8B-B14F-4D97-AF65-F5344CB8AC3E}">
        <p14:creationId xmlns:p14="http://schemas.microsoft.com/office/powerpoint/2010/main" val="153839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9AB6D1DF-1829-4BEC-A6D4-705DDFB0324E}" type="slidenum">
              <a:rPr lang="en-US" smtClean="0"/>
              <a:t>18</a:t>
            </a:fld>
            <a:endParaRPr lang="en-US" dirty="0"/>
          </a:p>
        </p:txBody>
      </p:sp>
    </p:spTree>
    <p:extLst>
      <p:ext uri="{BB962C8B-B14F-4D97-AF65-F5344CB8AC3E}">
        <p14:creationId xmlns:p14="http://schemas.microsoft.com/office/powerpoint/2010/main" val="84093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07-Jul-21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dirty="0"/>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07-Jul-21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a:t>
            </a:fld>
            <a:endParaRPr lang="en-US" dirty="0"/>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2.xml"/><Relationship Id="rId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Z9arfr0f24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3.xml"/><Relationship Id="rId5" Type="http://schemas.openxmlformats.org/officeDocument/2006/relationships/image" Target="../media/image5.png"/><Relationship Id="rId10" Type="http://schemas.openxmlformats.org/officeDocument/2006/relationships/diagramQuickStyle" Target="../diagrams/quickStyle3.xml"/><Relationship Id="rId4" Type="http://schemas.openxmlformats.org/officeDocument/2006/relationships/image" Target="../media/image3.png"/><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hyperlink" Target="https://petit-prince-collection.com/" TargetMode="Externa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4.xml"/><Relationship Id="rId5" Type="http://schemas.openxmlformats.org/officeDocument/2006/relationships/image" Target="../media/image5.png"/><Relationship Id="rId10" Type="http://schemas.openxmlformats.org/officeDocument/2006/relationships/diagramQuickStyle" Target="../diagrams/quickStyle4.xml"/><Relationship Id="rId4" Type="http://schemas.openxmlformats.org/officeDocument/2006/relationships/image" Target="../media/image3.png"/><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QuickStyle" Target="../diagrams/quickStyle5.xml"/><Relationship Id="rId5" Type="http://schemas.openxmlformats.org/officeDocument/2006/relationships/image" Target="../media/image3.png"/><Relationship Id="rId10" Type="http://schemas.openxmlformats.org/officeDocument/2006/relationships/diagramLayout" Target="../diagrams/layout5.xml"/><Relationship Id="rId4" Type="http://schemas.openxmlformats.org/officeDocument/2006/relationships/image" Target="../media/image1.jpeg"/><Relationship Id="rId9"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j6Y4lyBFVdc" TargetMode="Externa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6.xml"/><Relationship Id="rId5" Type="http://schemas.openxmlformats.org/officeDocument/2006/relationships/image" Target="../media/image5.png"/><Relationship Id="rId10" Type="http://schemas.openxmlformats.org/officeDocument/2006/relationships/diagramQuickStyle" Target="../diagrams/quickStyle6.xml"/><Relationship Id="rId4" Type="http://schemas.openxmlformats.org/officeDocument/2006/relationships/image" Target="../media/image3.png"/><Relationship Id="rId9"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cY_TCKr5bek" TargetMode="Externa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7.xml"/><Relationship Id="rId5" Type="http://schemas.openxmlformats.org/officeDocument/2006/relationships/image" Target="../media/image5.png"/><Relationship Id="rId10" Type="http://schemas.openxmlformats.org/officeDocument/2006/relationships/diagramQuickStyle" Target="../diagrams/quickStyle7.xml"/><Relationship Id="rId4" Type="http://schemas.openxmlformats.org/officeDocument/2006/relationships/image" Target="../media/image3.png"/><Relationship Id="rId9"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8.xml"/><Relationship Id="rId5" Type="http://schemas.openxmlformats.org/officeDocument/2006/relationships/image" Target="../media/image5.png"/><Relationship Id="rId10" Type="http://schemas.openxmlformats.org/officeDocument/2006/relationships/diagramQuickStyle" Target="../diagrams/quickStyle8.xml"/><Relationship Id="rId4" Type="http://schemas.openxmlformats.org/officeDocument/2006/relationships/image" Target="../media/image3.png"/><Relationship Id="rId9"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1_CMoFsPfs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s://www.wholelifechallenge.com/how-to-take-ownership-of-your-life-and-get-everything-you-want/"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www.bigbluegumball.com/the-gumblog/2016/11/16/the-5-levels-of-proactivity-how-proactive-are-you.htm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agileleanlife.com/ways-getting-know/" TargetMode="External"/><Relationship Id="rId5" Type="http://schemas.openxmlformats.org/officeDocument/2006/relationships/image" Target="../media/image5.png"/><Relationship Id="rId10" Type="http://schemas.openxmlformats.org/officeDocument/2006/relationships/hyperlink" Target="https://www.alchemyformanagers.co.uk/topics/mMdW6G2jzBJUGQUp.html" TargetMode="External"/><Relationship Id="rId4" Type="http://schemas.openxmlformats.org/officeDocument/2006/relationships/image" Target="../media/image3.png"/><Relationship Id="rId9" Type="http://schemas.openxmlformats.org/officeDocument/2006/relationships/hyperlink" Target="https://coachcampus.com/coach-portfolios/power-tools/ines-paler-resistance-vs-resilienc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s://unsplash.com/photos/6awfTPLGaCE" TargetMode="External"/><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hyperlink" Target="https://unsplash.com/photos/m0l9NBCiv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nsplash.com/photos/S0hFspmvm_s" TargetMode="External"/><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025890" y="462591"/>
            <a:ext cx="1965710" cy="5284320"/>
          </a:xfrm>
        </p:spPr>
        <p:txBody>
          <a:bodyPr>
            <a:normAutofit/>
          </a:bodyPr>
          <a:lstStyle/>
          <a:p>
            <a:pPr algn="l"/>
            <a:r>
              <a:rPr lang="en-GB" sz="1600" b="1" dirty="0">
                <a:latin typeface="Century Gothic"/>
                <a:cs typeface="Century Gothic"/>
              </a:rPr>
              <a:t>3.1. </a:t>
            </a:r>
            <a:r>
              <a:rPr lang="ro-RO" sz="1600" b="1" dirty="0">
                <a:latin typeface="Century Gothic"/>
                <a:cs typeface="Century Gothic"/>
              </a:rPr>
              <a:t>De ce trebuie să ne asumăm responsabilitatea pentru propriile experiențe</a:t>
            </a:r>
            <a:r>
              <a:rPr lang="en-GB" sz="1600" b="1" dirty="0">
                <a:latin typeface="Century Gothic"/>
                <a:cs typeface="Century Gothic"/>
              </a:rPr>
              <a:t>?</a:t>
            </a:r>
          </a:p>
          <a:p>
            <a:pPr algn="l"/>
            <a:endParaRPr lang="en-GB" sz="1600" b="1" dirty="0">
              <a:latin typeface="Century Gothic"/>
              <a:cs typeface="Century Gothic"/>
            </a:endParaRPr>
          </a:p>
          <a:p>
            <a:pPr algn="l"/>
            <a:r>
              <a:rPr lang="ro-RO" sz="1600" b="1" dirty="0">
                <a:latin typeface="Century Gothic"/>
                <a:cs typeface="Century Gothic"/>
              </a:rPr>
              <a:t>Cum să ne conectăm visurile cu abilitățile și cu oportunitățile pieței?</a:t>
            </a:r>
          </a:p>
          <a:p>
            <a:pPr algn="l"/>
            <a:endParaRPr lang="ro-RO" sz="1600" b="1" dirty="0">
              <a:latin typeface="Century Gothic"/>
              <a:cs typeface="Century Gothic"/>
            </a:endParaRPr>
          </a:p>
          <a:p>
            <a:pPr algn="l"/>
            <a:r>
              <a:rPr lang="ro-RO" sz="1600" b="1" dirty="0">
                <a:latin typeface="Century Gothic"/>
                <a:cs typeface="Century Gothic"/>
              </a:rPr>
              <a:t>Cum să ne maximizăm resursele și efortul pentru a ne atinge obiectivele?</a:t>
            </a:r>
          </a:p>
          <a:p>
            <a:pPr algn="l"/>
            <a:endParaRPr lang="en-GB" sz="1600" b="1" dirty="0">
              <a:latin typeface="Century Gothic"/>
              <a:cs typeface="Century Gothic"/>
            </a:endParaRPr>
          </a:p>
          <a:p>
            <a:pPr algn="l"/>
            <a:endParaRPr lang="en-GB" sz="1600" b="1" dirty="0">
              <a:latin typeface="Century Gothic"/>
              <a:cs typeface="Century Gothic"/>
            </a:endParaRPr>
          </a:p>
        </p:txBody>
      </p:sp>
      <p:sp>
        <p:nvSpPr>
          <p:cNvPr id="9" name="Title 8"/>
          <p:cNvSpPr>
            <a:spLocks noGrp="1"/>
          </p:cNvSpPr>
          <p:nvPr>
            <p:ph type="ctrTitle"/>
          </p:nvPr>
        </p:nvSpPr>
        <p:spPr>
          <a:xfrm>
            <a:off x="226447" y="306578"/>
            <a:ext cx="5961311" cy="2243350"/>
          </a:xfrm>
        </p:spPr>
        <p:txBody>
          <a:bodyPr/>
          <a:lstStyle/>
          <a:p>
            <a:r>
              <a:rPr lang="ro-RO" b="1" dirty="0">
                <a:solidFill>
                  <a:schemeClr val="tx1">
                    <a:lumMod val="75000"/>
                    <a:lumOff val="25000"/>
                  </a:schemeClr>
                </a:solidFill>
                <a:latin typeface="Century Gothic"/>
                <a:cs typeface="Century Gothic"/>
              </a:rPr>
              <a:t>Modulul</a:t>
            </a:r>
            <a:r>
              <a:rPr lang="en-US" b="1" dirty="0">
                <a:solidFill>
                  <a:schemeClr val="tx1">
                    <a:lumMod val="75000"/>
                    <a:lumOff val="25000"/>
                  </a:schemeClr>
                </a:solidFill>
                <a:latin typeface="Century Gothic"/>
                <a:cs typeface="Century Gothic"/>
              </a:rPr>
              <a:t> 3</a:t>
            </a:r>
            <a:br>
              <a:rPr lang="en-US" b="1" dirty="0">
                <a:solidFill>
                  <a:schemeClr val="tx1">
                    <a:lumMod val="75000"/>
                    <a:lumOff val="25000"/>
                  </a:schemeClr>
                </a:solidFill>
                <a:latin typeface="Century Gothic"/>
                <a:cs typeface="Century Gothic"/>
              </a:rPr>
            </a:br>
            <a:r>
              <a:rPr lang="ro-RO" b="1" dirty="0">
                <a:solidFill>
                  <a:schemeClr val="tx1">
                    <a:lumMod val="75000"/>
                    <a:lumOff val="25000"/>
                  </a:schemeClr>
                </a:solidFill>
                <a:latin typeface="Century Gothic"/>
                <a:cs typeface="Century Gothic"/>
              </a:rPr>
              <a:t>STIL DE VIAȚĂ ANTREPRENORIAL</a:t>
            </a:r>
            <a:endParaRPr lang="en-US" b="1" dirty="0">
              <a:solidFill>
                <a:schemeClr val="tx1">
                  <a:lumMod val="75000"/>
                  <a:lumOff val="25000"/>
                </a:schemeClr>
              </a:solidFill>
              <a:latin typeface="Century Gothic"/>
              <a:cs typeface="Century Gothic"/>
            </a:endParaRP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ro-RO" sz="600" dirty="0">
                <a:solidFill>
                  <a:srgbClr val="FFFFFF"/>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rgbClr val="FFFFFF"/>
                </a:solidFill>
              </a:rPr>
              <a:t>.</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en-US" sz="1150" dirty="0">
                <a:solidFill>
                  <a:schemeClr val="tx1">
                    <a:lumMod val="75000"/>
                    <a:lumOff val="25000"/>
                  </a:schemeClr>
                </a:solidFill>
                <a:latin typeface="Century Gothic"/>
                <a:cs typeface="Century Gothic"/>
              </a:rPr>
              <a:t>Journey to lncrease your techniques of eMotional lntelligence,</a:t>
            </a:r>
          </a:p>
          <a:p>
            <a:r>
              <a:rPr lang="en-US" sz="1150" dirty="0">
                <a:solidFill>
                  <a:schemeClr val="tx1">
                    <a:lumMod val="75000"/>
                    <a:lumOff val="25000"/>
                  </a:schemeClr>
                </a:solidFill>
                <a:latin typeface="Century Gothic"/>
                <a:cs typeface="Century Gothic"/>
              </a:rPr>
              <a:t>digital awareNess and</a:t>
            </a:r>
          </a:p>
          <a:p>
            <a:r>
              <a:rPr lang="en-US" sz="1150" dirty="0">
                <a:solidFill>
                  <a:schemeClr val="tx1">
                    <a:lumMod val="75000"/>
                    <a:lumOff val="25000"/>
                  </a:schemeClr>
                </a:solidFill>
                <a:latin typeface="Century Gothic"/>
                <a:cs typeface="Century Gothic"/>
              </a:rPr>
              <a:t>entrepreneurship lifestYle</a:t>
            </a: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Responsabilitate</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FEF8F685-3B60-45E8-8488-FFF3641A9A67}"/>
              </a:ext>
            </a:extLst>
          </p:cNvPr>
          <p:cNvGraphicFramePr/>
          <p:nvPr>
            <p:extLst>
              <p:ext uri="{D42A27DB-BD31-4B8C-83A1-F6EECF244321}">
                <p14:modId xmlns:p14="http://schemas.microsoft.com/office/powerpoint/2010/main" val="1253257717"/>
              </p:ext>
            </p:extLst>
          </p:nvPr>
        </p:nvGraphicFramePr>
        <p:xfrm>
          <a:off x="152400" y="1786855"/>
          <a:ext cx="6650379" cy="3719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85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51369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Responsabilitate</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2BEA6455-76A6-42DB-8404-3A39F75A6417}"/>
              </a:ext>
            </a:extLst>
          </p:cNvPr>
          <p:cNvGraphicFramePr/>
          <p:nvPr>
            <p:extLst>
              <p:ext uri="{D42A27DB-BD31-4B8C-83A1-F6EECF244321}">
                <p14:modId xmlns:p14="http://schemas.microsoft.com/office/powerpoint/2010/main" val="1149578186"/>
              </p:ext>
            </p:extLst>
          </p:nvPr>
        </p:nvGraphicFramePr>
        <p:xfrm>
          <a:off x="353377" y="1694090"/>
          <a:ext cx="6140221" cy="35075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025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6779"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ro-RO" sz="2800" b="1" dirty="0">
                <a:solidFill>
                  <a:schemeClr val="tx1">
                    <a:lumMod val="65000"/>
                    <a:lumOff val="35000"/>
                  </a:schemeClr>
                </a:solidFill>
                <a:latin typeface="Century Gothic"/>
                <a:cs typeface="Century Gothic"/>
              </a:rPr>
              <a:t>Reziliență</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484244"/>
            <a:ext cx="6601979" cy="4032320"/>
          </a:xfrm>
        </p:spPr>
        <p:txBody>
          <a:bodyPr>
            <a:normAutofit/>
          </a:bodyPr>
          <a:lstStyle/>
          <a:p>
            <a:r>
              <a:rPr lang="ro-RO" sz="2400" dirty="0">
                <a:solidFill>
                  <a:schemeClr val="tx1">
                    <a:lumMod val="65000"/>
                    <a:lumOff val="35000"/>
                  </a:schemeClr>
                </a:solidFill>
                <a:latin typeface="Century Gothic"/>
                <a:cs typeface="Century Gothic"/>
              </a:rPr>
              <a:t>Ce înseamnă reziliența pentru voi</a:t>
            </a:r>
            <a:r>
              <a:rPr lang="en-GB" sz="2400" dirty="0">
                <a:solidFill>
                  <a:schemeClr val="tx1">
                    <a:lumMod val="65000"/>
                    <a:lumOff val="35000"/>
                  </a:schemeClr>
                </a:solidFill>
                <a:latin typeface="Century Gothic"/>
                <a:cs typeface="Century Gothic"/>
              </a:rPr>
              <a:t>?</a:t>
            </a:r>
          </a:p>
          <a:p>
            <a:pPr marL="0" indent="0">
              <a:buNone/>
            </a:pPr>
            <a:endParaRPr lang="en-GB" sz="2400" dirty="0">
              <a:solidFill>
                <a:schemeClr val="tx1">
                  <a:lumMod val="65000"/>
                  <a:lumOff val="35000"/>
                </a:schemeClr>
              </a:solidFill>
              <a:latin typeface="Century Gothic"/>
              <a:cs typeface="Century Gothic"/>
            </a:endParaRPr>
          </a:p>
          <a:p>
            <a:pPr marL="0" indent="0">
              <a:buNone/>
            </a:pPr>
            <a:endParaRPr lang="en-GB"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4" name="Imagem 13">
            <a:extLst>
              <a:ext uri="{FF2B5EF4-FFF2-40B4-BE49-F238E27FC236}">
                <a16:creationId xmlns:a16="http://schemas.microsoft.com/office/drawing/2014/main" id="{84CF86C0-18E7-46DC-B655-E222300EAF6C}"/>
              </a:ext>
            </a:extLst>
          </p:cNvPr>
          <p:cNvPicPr/>
          <p:nvPr/>
        </p:nvPicPr>
        <p:blipFill>
          <a:blip r:embed="rId8" cstate="screen">
            <a:extLst>
              <a:ext uri="{28A0092B-C50C-407E-A947-70E740481C1C}">
                <a14:useLocalDpi xmlns:a14="http://schemas.microsoft.com/office/drawing/2010/main"/>
              </a:ext>
            </a:extLst>
          </a:blip>
          <a:stretch>
            <a:fillRect/>
          </a:stretch>
        </p:blipFill>
        <p:spPr>
          <a:xfrm>
            <a:off x="1266738" y="2108776"/>
            <a:ext cx="4236440" cy="3166370"/>
          </a:xfrm>
          <a:prstGeom prst="rect">
            <a:avLst/>
          </a:prstGeom>
        </p:spPr>
      </p:pic>
      <p:sp>
        <p:nvSpPr>
          <p:cNvPr id="17" name="TextBox 19">
            <a:extLst>
              <a:ext uri="{FF2B5EF4-FFF2-40B4-BE49-F238E27FC236}">
                <a16:creationId xmlns:a16="http://schemas.microsoft.com/office/drawing/2014/main" id="{29C342E3-AE03-4B37-B695-A2ED69E580C5}"/>
              </a:ext>
            </a:extLst>
          </p:cNvPr>
          <p:cNvSpPr txBox="1"/>
          <p:nvPr/>
        </p:nvSpPr>
        <p:spPr>
          <a:xfrm>
            <a:off x="1266740" y="5454631"/>
            <a:ext cx="4236438" cy="276999"/>
          </a:xfrm>
          <a:prstGeom prst="rect">
            <a:avLst/>
          </a:prstGeom>
          <a:noFill/>
        </p:spPr>
        <p:txBody>
          <a:bodyPr wrap="square">
            <a:spAutoFit/>
          </a:bodyPr>
          <a:lstStyle/>
          <a:p>
            <a:pPr algn="ctr"/>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https://unsplash.com/photos/Z9arfr0f248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80661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Reziliență</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2002770"/>
            <a:ext cx="6131011" cy="2308324"/>
          </a:xfrm>
          <a:prstGeom prst="rect">
            <a:avLst/>
          </a:prstGeom>
          <a:noFill/>
        </p:spPr>
        <p:txBody>
          <a:bodyPr wrap="square" rtlCol="0">
            <a:spAutoFit/>
          </a:bodyPr>
          <a:lstStyle/>
          <a:p>
            <a:pPr algn="ctr"/>
            <a:r>
              <a:rPr lang="ro-RO" sz="2400" b="1" dirty="0">
                <a:latin typeface="Century Gothic" panose="020B0502020202020204" pitchFamily="34" charset="0"/>
              </a:rPr>
              <a:t>Exercițiu</a:t>
            </a:r>
            <a:endParaRPr lang="ro-RO" sz="2400" dirty="0">
              <a:latin typeface="Century Gothic" panose="020B0502020202020204" pitchFamily="34" charset="0"/>
            </a:endParaRPr>
          </a:p>
          <a:p>
            <a:pPr algn="ctr"/>
            <a:endParaRPr lang="ro-RO" sz="2400" i="1" dirty="0">
              <a:latin typeface="Century Gothic" panose="020B0502020202020204" pitchFamily="34" charset="0"/>
            </a:endParaRPr>
          </a:p>
          <a:p>
            <a:pPr algn="ctr"/>
            <a:r>
              <a:rPr lang="fr-FR" sz="2400" i="1" dirty="0">
                <a:latin typeface="Century Gothic" panose="020B0502020202020204" pitchFamily="34" charset="0"/>
              </a:rPr>
              <a:t>Ce </a:t>
            </a:r>
            <a:r>
              <a:rPr lang="ro-RO" sz="2400" i="1" dirty="0">
                <a:latin typeface="Century Gothic" panose="020B0502020202020204" pitchFamily="34" charset="0"/>
              </a:rPr>
              <a:t>caracteristici</a:t>
            </a:r>
            <a:r>
              <a:rPr lang="fr-FR" sz="2400" i="1" dirty="0">
                <a:latin typeface="Century Gothic" panose="020B0502020202020204" pitchFamily="34" charset="0"/>
              </a:rPr>
              <a:t> au </a:t>
            </a:r>
            <a:r>
              <a:rPr lang="ro-RO" sz="2400" i="1" dirty="0">
                <a:latin typeface="Century Gothic" panose="020B0502020202020204" pitchFamily="34" charset="0"/>
              </a:rPr>
              <a:t>persoanele</a:t>
            </a:r>
            <a:r>
              <a:rPr lang="fr-FR" sz="2400" i="1" dirty="0">
                <a:latin typeface="Century Gothic" panose="020B0502020202020204" pitchFamily="34" charset="0"/>
              </a:rPr>
              <a:t> </a:t>
            </a:r>
            <a:r>
              <a:rPr lang="ro-RO" sz="2400" i="1" dirty="0">
                <a:latin typeface="Century Gothic" panose="020B0502020202020204" pitchFamily="34" charset="0"/>
              </a:rPr>
              <a:t>reziliente?</a:t>
            </a:r>
          </a:p>
          <a:p>
            <a:pPr algn="ctr"/>
            <a:endParaRPr lang="ro-RO" sz="2400" i="1" dirty="0">
              <a:latin typeface="Century Gothic" panose="020B0502020202020204" pitchFamily="34" charset="0"/>
            </a:endParaRPr>
          </a:p>
          <a:p>
            <a:pPr algn="ctr"/>
            <a:r>
              <a:rPr lang="ro-RO" sz="2400" i="1" dirty="0">
                <a:latin typeface="Century Gothic" panose="020B0502020202020204" pitchFamily="34" charset="0"/>
              </a:rPr>
              <a:t>Cum vă puteți îmbunătăți reziliența?</a:t>
            </a:r>
          </a:p>
        </p:txBody>
      </p:sp>
      <p:sp>
        <p:nvSpPr>
          <p:cNvPr id="14" name="Seta: Para a Direita 13">
            <a:extLst>
              <a:ext uri="{FF2B5EF4-FFF2-40B4-BE49-F238E27FC236}">
                <a16:creationId xmlns:a16="http://schemas.microsoft.com/office/drawing/2014/main" id="{4026834B-FC57-4EF4-8522-6A9DE0284571}"/>
              </a:ext>
            </a:extLst>
          </p:cNvPr>
          <p:cNvSpPr/>
          <p:nvPr/>
        </p:nvSpPr>
        <p:spPr>
          <a:xfrm>
            <a:off x="5793162" y="5488161"/>
            <a:ext cx="604007" cy="464822"/>
          </a:xfrm>
          <a:prstGeom prst="rightArrow">
            <a:avLst/>
          </a:prstGeom>
          <a:solidFill>
            <a:srgbClr val="779D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135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6779"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ro-RO" sz="2800" b="1" dirty="0">
                <a:solidFill>
                  <a:schemeClr val="tx1">
                    <a:lumMod val="65000"/>
                    <a:lumOff val="35000"/>
                  </a:schemeClr>
                </a:solidFill>
                <a:latin typeface="Century Gothic"/>
                <a:cs typeface="Century Gothic"/>
              </a:rPr>
              <a:t>Reziliență</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21" name="Diagrama 20">
            <a:extLst>
              <a:ext uri="{FF2B5EF4-FFF2-40B4-BE49-F238E27FC236}">
                <a16:creationId xmlns:a16="http://schemas.microsoft.com/office/drawing/2014/main" id="{551787E7-063D-47EF-AA2E-08C0145E5150}"/>
              </a:ext>
            </a:extLst>
          </p:cNvPr>
          <p:cNvGraphicFramePr/>
          <p:nvPr>
            <p:extLst>
              <p:ext uri="{D42A27DB-BD31-4B8C-83A1-F6EECF244321}">
                <p14:modId xmlns:p14="http://schemas.microsoft.com/office/powerpoint/2010/main" val="2835828027"/>
              </p:ext>
            </p:extLst>
          </p:nvPr>
        </p:nvGraphicFramePr>
        <p:xfrm>
          <a:off x="354197" y="1387954"/>
          <a:ext cx="6341198" cy="4204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438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DF75B2AE-9A56-45C7-A2A8-3D2A2654F808}"/>
              </a:ext>
            </a:extLst>
          </p:cNvPr>
          <p:cNvPicPr/>
          <p:nvPr/>
        </p:nvPicPr>
        <p:blipFill>
          <a:blip r:embed="rId2" cstate="email">
            <a:extLst>
              <a:ext uri="{28A0092B-C50C-407E-A947-70E740481C1C}">
                <a14:useLocalDpi xmlns:a14="http://schemas.microsoft.com/office/drawing/2010/main"/>
              </a:ext>
            </a:extLst>
          </a:blip>
          <a:stretch>
            <a:fillRect/>
          </a:stretch>
        </p:blipFill>
        <p:spPr>
          <a:xfrm>
            <a:off x="1430866" y="3032616"/>
            <a:ext cx="3963249" cy="2510081"/>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1" y="-146917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Visuri și abilități</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1487816"/>
            <a:ext cx="6131011" cy="1569660"/>
          </a:xfrm>
          <a:prstGeom prst="rect">
            <a:avLst/>
          </a:prstGeom>
          <a:noFill/>
        </p:spPr>
        <p:txBody>
          <a:bodyPr wrap="square" rtlCol="0">
            <a:spAutoFit/>
          </a:bodyPr>
          <a:lstStyle/>
          <a:p>
            <a:pPr algn="ctr"/>
            <a:r>
              <a:rPr lang="ro-RO" sz="2400" b="1" dirty="0">
                <a:latin typeface="Century Gothic" panose="020B0502020202020204" pitchFamily="34" charset="0"/>
              </a:rPr>
              <a:t>Dezbatere</a:t>
            </a:r>
            <a:endParaRPr lang="en-GB" sz="2400" b="1" dirty="0">
              <a:latin typeface="Century Gothic" panose="020B0502020202020204" pitchFamily="34" charset="0"/>
            </a:endParaRPr>
          </a:p>
          <a:p>
            <a:pPr algn="ctr"/>
            <a:endParaRPr lang="en-GB" sz="2400" i="1" dirty="0">
              <a:latin typeface="Century Gothic" panose="020B0502020202020204" pitchFamily="34" charset="0"/>
            </a:endParaRPr>
          </a:p>
          <a:p>
            <a:pPr algn="ctr"/>
            <a:r>
              <a:rPr lang="it-IT" sz="2400" i="1" dirty="0">
                <a:latin typeface="Century Gothic" panose="020B0502020202020204" pitchFamily="34" charset="0"/>
              </a:rPr>
              <a:t>Am abilitățile necesare pentru a-mi </a:t>
            </a:r>
            <a:r>
              <a:rPr lang="ro-RO" sz="2400" i="1" dirty="0">
                <a:latin typeface="Century Gothic" panose="020B0502020202020204" pitchFamily="34" charset="0"/>
              </a:rPr>
              <a:t>îndeplini</a:t>
            </a:r>
            <a:r>
              <a:rPr lang="it-IT" sz="2400" i="1" dirty="0">
                <a:latin typeface="Century Gothic" panose="020B0502020202020204" pitchFamily="34" charset="0"/>
              </a:rPr>
              <a:t> vis</a:t>
            </a:r>
            <a:r>
              <a:rPr lang="ro-RO" sz="2400" i="1" dirty="0">
                <a:latin typeface="Century Gothic" panose="020B0502020202020204" pitchFamily="34" charset="0"/>
              </a:rPr>
              <a:t>urile</a:t>
            </a:r>
            <a:r>
              <a:rPr lang="en-GB" sz="2400" i="1" dirty="0">
                <a:latin typeface="Century Gothic" panose="020B0502020202020204" pitchFamily="34" charset="0"/>
              </a:rPr>
              <a:t>?</a:t>
            </a:r>
          </a:p>
        </p:txBody>
      </p:sp>
      <p:sp>
        <p:nvSpPr>
          <p:cNvPr id="15" name="TextBox 19">
            <a:extLst>
              <a:ext uri="{FF2B5EF4-FFF2-40B4-BE49-F238E27FC236}">
                <a16:creationId xmlns:a16="http://schemas.microsoft.com/office/drawing/2014/main" id="{860CAC98-70D7-4F35-8EA8-D0D663CED982}"/>
              </a:ext>
            </a:extLst>
          </p:cNvPr>
          <p:cNvSpPr txBox="1"/>
          <p:nvPr/>
        </p:nvSpPr>
        <p:spPr>
          <a:xfrm>
            <a:off x="2042980" y="5622117"/>
            <a:ext cx="5328522" cy="276999"/>
          </a:xfrm>
          <a:prstGeom prst="rect">
            <a:avLst/>
          </a:prstGeom>
          <a:noFill/>
        </p:spPr>
        <p:txBody>
          <a:bodyPr wrap="square">
            <a:spAutoFit/>
          </a:bodyPr>
          <a:lstStyle/>
          <a:p>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https://petit-prince-collection.com/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4548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6779"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ro-RO" sz="2800" b="1" dirty="0">
                <a:solidFill>
                  <a:schemeClr val="tx1">
                    <a:lumMod val="65000"/>
                    <a:lumOff val="35000"/>
                  </a:schemeClr>
                </a:solidFill>
                <a:latin typeface="Century Gothic"/>
                <a:cs typeface="Century Gothic"/>
              </a:rPr>
              <a:t>Visuri</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28E0332B-CAE7-47B9-9DF7-FD9F76E216C9}"/>
              </a:ext>
            </a:extLst>
          </p:cNvPr>
          <p:cNvGraphicFramePr/>
          <p:nvPr>
            <p:extLst>
              <p:ext uri="{D42A27DB-BD31-4B8C-83A1-F6EECF244321}">
                <p14:modId xmlns:p14="http://schemas.microsoft.com/office/powerpoint/2010/main" val="1437692404"/>
              </p:ext>
            </p:extLst>
          </p:nvPr>
        </p:nvGraphicFramePr>
        <p:xfrm>
          <a:off x="450489" y="1209264"/>
          <a:ext cx="5953389" cy="4737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8732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Gândirea creativă și pragmatismul</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2769488"/>
            <a:ext cx="5851572" cy="2823126"/>
          </a:xfrm>
        </p:spPr>
        <p:txBody>
          <a:bodyPr>
            <a:normAutofit/>
          </a:bodyPr>
          <a:lstStyle/>
          <a:p>
            <a:r>
              <a:rPr lang="ro-RO" sz="2400" dirty="0">
                <a:solidFill>
                  <a:schemeClr val="tx1">
                    <a:lumMod val="65000"/>
                    <a:lumOff val="35000"/>
                  </a:schemeClr>
                </a:solidFill>
                <a:latin typeface="Century Gothic"/>
                <a:cs typeface="Century Gothic"/>
              </a:rPr>
              <a:t>Ce sunt gândirea creativă și pragmatismul</a:t>
            </a:r>
            <a:r>
              <a:rPr lang="en-GB" sz="2400" dirty="0">
                <a:solidFill>
                  <a:schemeClr val="tx1">
                    <a:lumMod val="65000"/>
                    <a:lumOff val="35000"/>
                  </a:schemeClr>
                </a:solidFill>
                <a:latin typeface="Century Gothic"/>
                <a:cs typeface="Century Gothic"/>
              </a:rPr>
              <a:t>?</a:t>
            </a: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10804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Gândirea creativă și pragmatismul</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9C46A3FB-4B96-4CE4-8DCC-285D11C0FB3D}"/>
              </a:ext>
            </a:extLst>
          </p:cNvPr>
          <p:cNvGraphicFramePr/>
          <p:nvPr>
            <p:extLst>
              <p:ext uri="{D42A27DB-BD31-4B8C-83A1-F6EECF244321}">
                <p14:modId xmlns:p14="http://schemas.microsoft.com/office/powerpoint/2010/main" val="2644718815"/>
              </p:ext>
            </p:extLst>
          </p:nvPr>
        </p:nvGraphicFramePr>
        <p:xfrm>
          <a:off x="333464" y="1940074"/>
          <a:ext cx="6063705" cy="32453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96890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ro-RO" sz="2800" b="1" dirty="0">
                <a:solidFill>
                  <a:schemeClr val="tx1">
                    <a:lumMod val="65000"/>
                    <a:lumOff val="35000"/>
                  </a:schemeClr>
                </a:solidFill>
                <a:latin typeface="Century Gothic"/>
                <a:cs typeface="Century Gothic"/>
              </a:rPr>
              <a:t>Gândirea creativă și pragmatismul</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2329718"/>
            <a:ext cx="6131011" cy="2308324"/>
          </a:xfrm>
          <a:prstGeom prst="rect">
            <a:avLst/>
          </a:prstGeom>
          <a:noFill/>
        </p:spPr>
        <p:txBody>
          <a:bodyPr wrap="square" rtlCol="0">
            <a:spAutoFit/>
          </a:bodyPr>
          <a:lstStyle/>
          <a:p>
            <a:pPr algn="ctr"/>
            <a:r>
              <a:rPr lang="ro-RO" sz="2400" b="1" dirty="0">
                <a:latin typeface="Century Gothic" panose="020B0502020202020204" pitchFamily="34" charset="0"/>
              </a:rPr>
              <a:t>Activitate de grup</a:t>
            </a:r>
            <a:endParaRPr lang="en-GB" sz="2400" b="1" dirty="0">
              <a:latin typeface="Century Gothic" panose="020B0502020202020204" pitchFamily="34" charset="0"/>
            </a:endParaRPr>
          </a:p>
          <a:p>
            <a:pPr algn="ctr"/>
            <a:endParaRPr lang="en-GB" sz="2400" i="1" dirty="0">
              <a:latin typeface="Century Gothic" panose="020B0502020202020204" pitchFamily="34" charset="0"/>
            </a:endParaRPr>
          </a:p>
          <a:p>
            <a:pPr algn="ctr"/>
            <a:r>
              <a:rPr lang="ro-RO" sz="2400" i="1" dirty="0">
                <a:latin typeface="Century Gothic" panose="020B0502020202020204" pitchFamily="34" charset="0"/>
              </a:rPr>
              <a:t>De ce sunt importante gândirea creativă și pragmatismul</a:t>
            </a:r>
            <a:r>
              <a:rPr lang="en-GB" sz="2400" i="1" dirty="0">
                <a:latin typeface="Century Gothic" panose="020B0502020202020204" pitchFamily="34" charset="0"/>
              </a:rPr>
              <a:t>?</a:t>
            </a:r>
          </a:p>
          <a:p>
            <a:pPr algn="ctr"/>
            <a:endParaRPr lang="en-GB" sz="2400" i="1" dirty="0">
              <a:latin typeface="Century Gothic" panose="020B0502020202020204" pitchFamily="34" charset="0"/>
            </a:endParaRPr>
          </a:p>
          <a:p>
            <a:pPr algn="ctr"/>
            <a:r>
              <a:rPr lang="ro-RO" sz="2400" i="1" dirty="0">
                <a:latin typeface="Century Gothic" panose="020B0502020202020204" pitchFamily="34" charset="0"/>
              </a:rPr>
              <a:t>Cum le putem dezvolta</a:t>
            </a:r>
            <a:r>
              <a:rPr lang="en-GB" sz="2400" i="1" dirty="0">
                <a:latin typeface="Century Gothic" panose="020B0502020202020204" pitchFamily="34" charset="0"/>
              </a:rPr>
              <a:t>?</a:t>
            </a:r>
          </a:p>
        </p:txBody>
      </p:sp>
    </p:spTree>
    <p:extLst>
      <p:ext uri="{BB962C8B-B14F-4D97-AF65-F5344CB8AC3E}">
        <p14:creationId xmlns:p14="http://schemas.microsoft.com/office/powerpoint/2010/main" val="224788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Planul de formare</a:t>
            </a:r>
            <a:endParaRPr lang="en-US" sz="2800" b="1" dirty="0">
              <a:solidFill>
                <a:schemeClr val="tx1">
                  <a:lumMod val="65000"/>
                  <a:lumOff val="35000"/>
                </a:schemeClr>
              </a:solidFill>
              <a:latin typeface="Century Gothic"/>
              <a:cs typeface="Century Gothic"/>
            </a:endParaRP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617550172"/>
              </p:ext>
            </p:extLst>
          </p:nvPr>
        </p:nvGraphicFramePr>
        <p:xfrm>
          <a:off x="440920" y="1217605"/>
          <a:ext cx="5939970" cy="4450080"/>
        </p:xfrm>
        <a:graphic>
          <a:graphicData uri="http://schemas.openxmlformats.org/drawingml/2006/table">
            <a:tbl>
              <a:tblPr firstRow="1" bandRow="1">
                <a:tableStyleId>{F5AB1C69-6EDB-4FF4-983F-18BD219EF322}</a:tableStyleId>
              </a:tblPr>
              <a:tblGrid>
                <a:gridCol w="1449978">
                  <a:extLst>
                    <a:ext uri="{9D8B030D-6E8A-4147-A177-3AD203B41FA5}">
                      <a16:colId xmlns:a16="http://schemas.microsoft.com/office/drawing/2014/main" val="1134344328"/>
                    </a:ext>
                  </a:extLst>
                </a:gridCol>
                <a:gridCol w="4489992">
                  <a:extLst>
                    <a:ext uri="{9D8B030D-6E8A-4147-A177-3AD203B41FA5}">
                      <a16:colId xmlns:a16="http://schemas.microsoft.com/office/drawing/2014/main" val="481777847"/>
                    </a:ext>
                  </a:extLst>
                </a:gridCol>
              </a:tblGrid>
              <a:tr h="370840">
                <a:tc>
                  <a:txBody>
                    <a:bodyPr/>
                    <a:lstStyle/>
                    <a:p>
                      <a:r>
                        <a:rPr lang="ro-RO" sz="1400" dirty="0"/>
                        <a:t>Durată</a:t>
                      </a:r>
                      <a:endParaRPr lang="en-GB" sz="1400" dirty="0">
                        <a:latin typeface="Century Gothic" panose="020B0502020202020204" pitchFamily="34" charset="0"/>
                      </a:endParaRPr>
                    </a:p>
                  </a:txBody>
                  <a:tcPr>
                    <a:solidFill>
                      <a:srgbClr val="779D53"/>
                    </a:solidFill>
                  </a:tcPr>
                </a:tc>
                <a:tc>
                  <a:txBody>
                    <a:bodyPr/>
                    <a:lstStyle/>
                    <a:p>
                      <a:r>
                        <a:rPr lang="ro-RO" sz="1400" noProof="0" dirty="0"/>
                        <a:t>Activitate</a:t>
                      </a:r>
                      <a:endParaRPr lang="en-GB" sz="1400" dirty="0">
                        <a:latin typeface="Century Gothic" panose="020B0502020202020204" pitchFamily="34" charset="0"/>
                      </a:endParaRPr>
                    </a:p>
                  </a:txBody>
                  <a:tcPr>
                    <a:solidFill>
                      <a:srgbClr val="779D53"/>
                    </a:solidFill>
                  </a:tcPr>
                </a:tc>
                <a:extLst>
                  <a:ext uri="{0D108BD9-81ED-4DB2-BD59-A6C34878D82A}">
                    <a16:rowId xmlns:a16="http://schemas.microsoft.com/office/drawing/2014/main" val="2876179679"/>
                  </a:ext>
                </a:extLst>
              </a:tr>
              <a:tr h="370840">
                <a:tc>
                  <a:txBody>
                    <a:bodyPr/>
                    <a:lstStyle/>
                    <a:p>
                      <a:r>
                        <a:rPr lang="en-US" sz="1400" kern="1200" dirty="0">
                          <a:solidFill>
                            <a:schemeClr val="dk1"/>
                          </a:solidFill>
                          <a:effectLst/>
                          <a:latin typeface="Century Gothic" panose="020B0502020202020204" pitchFamily="34" charset="0"/>
                        </a:rPr>
                        <a:t>60 min</a:t>
                      </a:r>
                      <a:r>
                        <a:rPr lang="ro-RO" sz="1400" kern="1200" dirty="0">
                          <a:solidFill>
                            <a:schemeClr val="dk1"/>
                          </a:solidFill>
                          <a:effectLst/>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dirty="0">
                          <a:latin typeface="Century Gothic" panose="020B0502020202020204" pitchFamily="34" charset="0"/>
                        </a:rPr>
                        <a:t>Prezentarea</a:t>
                      </a:r>
                      <a:r>
                        <a:rPr lang="en-US" sz="1400" dirty="0">
                          <a:latin typeface="Century Gothic" panose="020B0502020202020204" pitchFamily="34" charset="0"/>
                        </a:rPr>
                        <a:t> </a:t>
                      </a:r>
                      <a:r>
                        <a:rPr lang="ro-RO" sz="1400" noProof="0" dirty="0">
                          <a:latin typeface="Century Gothic" panose="020B0502020202020204" pitchFamily="34" charset="0"/>
                        </a:rPr>
                        <a:t>grupului și sub</a:t>
                      </a:r>
                      <a:r>
                        <a:rPr lang="en-US" sz="1400" noProof="0" dirty="0">
                          <a:latin typeface="Century Gothic" panose="020B0502020202020204" pitchFamily="34" charset="0"/>
                        </a:rPr>
                        <a:t>-</a:t>
                      </a:r>
                      <a:r>
                        <a:rPr lang="ro-RO" sz="1400" noProof="0" dirty="0">
                          <a:latin typeface="Century Gothic" panose="020B0502020202020204" pitchFamily="34" charset="0"/>
                        </a:rPr>
                        <a:t>modulului</a:t>
                      </a:r>
                    </a:p>
                  </a:txBody>
                  <a:tcPr/>
                </a:tc>
                <a:extLst>
                  <a:ext uri="{0D108BD9-81ED-4DB2-BD59-A6C34878D82A}">
                    <a16:rowId xmlns:a16="http://schemas.microsoft.com/office/drawing/2014/main" val="2771988341"/>
                  </a:ext>
                </a:extLst>
              </a:tr>
              <a:tr h="370840">
                <a:tc>
                  <a:txBody>
                    <a:bodyPr/>
                    <a:lstStyle/>
                    <a:p>
                      <a:r>
                        <a:rPr lang="en-GB" sz="1400" dirty="0">
                          <a:latin typeface="Century Gothic" panose="020B0502020202020204" pitchFamily="34" charset="0"/>
                        </a:rPr>
                        <a:t>30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dirty="0">
                          <a:latin typeface="Century Gothic" panose="020B0502020202020204" pitchFamily="34" charset="0"/>
                        </a:rPr>
                        <a:t>Evaluare inițială</a:t>
                      </a:r>
                      <a:endParaRPr lang="en-GB" sz="1400" dirty="0">
                        <a:latin typeface="Century Gothic" panose="020B0502020202020204" pitchFamily="34" charset="0"/>
                      </a:endParaRPr>
                    </a:p>
                  </a:txBody>
                  <a:tcPr/>
                </a:tc>
                <a:extLst>
                  <a:ext uri="{0D108BD9-81ED-4DB2-BD59-A6C34878D82A}">
                    <a16:rowId xmlns:a16="http://schemas.microsoft.com/office/drawing/2014/main" val="2739203438"/>
                  </a:ext>
                </a:extLst>
              </a:tr>
              <a:tr h="370840">
                <a:tc>
                  <a:txBody>
                    <a:bodyPr/>
                    <a:lstStyle/>
                    <a:p>
                      <a:r>
                        <a:rPr lang="en-GB" sz="1400" dirty="0">
                          <a:latin typeface="Century Gothic" panose="020B0502020202020204" pitchFamily="34" charset="0"/>
                        </a:rPr>
                        <a:t>15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dirty="0">
                          <a:solidFill>
                            <a:schemeClr val="dk1"/>
                          </a:solidFill>
                          <a:effectLst/>
                          <a:latin typeface="Century Gothic" panose="020B0502020202020204" pitchFamily="34" charset="0"/>
                          <a:ea typeface="+mn-ea"/>
                          <a:cs typeface="+mn-cs"/>
                        </a:rPr>
                        <a:t>Competențele</a:t>
                      </a:r>
                      <a:r>
                        <a:rPr lang="it-IT" sz="1400" kern="1200" dirty="0">
                          <a:solidFill>
                            <a:schemeClr val="dk1"/>
                          </a:solidFill>
                          <a:effectLst/>
                          <a:latin typeface="Century Gothic" panose="020B0502020202020204" pitchFamily="34" charset="0"/>
                          <a:ea typeface="+mn-ea"/>
                          <a:cs typeface="+mn-cs"/>
                        </a:rPr>
                        <a:t> sociale și personale</a:t>
                      </a:r>
                      <a:r>
                        <a:rPr lang="ro-RO" sz="1400" kern="1200" dirty="0">
                          <a:solidFill>
                            <a:schemeClr val="dk1"/>
                          </a:solidFill>
                          <a:effectLst/>
                          <a:latin typeface="Century Gothic" panose="020B0502020202020204" pitchFamily="34" charset="0"/>
                          <a:ea typeface="+mn-ea"/>
                          <a:cs typeface="+mn-cs"/>
                        </a:rPr>
                        <a:t> (s</a:t>
                      </a:r>
                      <a:r>
                        <a:rPr lang="en-US" sz="1400" kern="1200" dirty="0">
                          <a:solidFill>
                            <a:schemeClr val="dk1"/>
                          </a:solidFill>
                          <a:effectLst/>
                          <a:latin typeface="Century Gothic" panose="020B0502020202020204" pitchFamily="34" charset="0"/>
                          <a:ea typeface="+mn-ea"/>
                          <a:cs typeface="+mn-cs"/>
                        </a:rPr>
                        <a:t>oft skills</a:t>
                      </a:r>
                      <a:r>
                        <a:rPr lang="ro-RO" sz="1400" kern="1200" dirty="0">
                          <a:solidFill>
                            <a:schemeClr val="dk1"/>
                          </a:solidFill>
                          <a:effectLst/>
                          <a:latin typeface="Century Gothic" panose="020B0502020202020204" pitchFamily="34" charset="0"/>
                          <a:ea typeface="+mn-ea"/>
                          <a:cs typeface="+mn-cs"/>
                        </a:rPr>
                        <a:t>)</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220304785"/>
                  </a:ext>
                </a:extLst>
              </a:tr>
              <a:tr h="370840">
                <a:tc>
                  <a:txBody>
                    <a:bodyPr/>
                    <a:lstStyle/>
                    <a:p>
                      <a:r>
                        <a:rPr lang="en-GB" sz="1400" dirty="0">
                          <a:latin typeface="Century Gothic" panose="020B0502020202020204" pitchFamily="34" charset="0"/>
                        </a:rPr>
                        <a:t>60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Responsabili</a:t>
                      </a:r>
                      <a:r>
                        <a:rPr lang="ro-RO" sz="1400" kern="1200" dirty="0" err="1">
                          <a:solidFill>
                            <a:schemeClr val="dk1"/>
                          </a:solidFill>
                          <a:effectLst/>
                          <a:latin typeface="Century Gothic" panose="020B0502020202020204" pitchFamily="34" charset="0"/>
                          <a:ea typeface="+mn-ea"/>
                          <a:cs typeface="+mn-cs"/>
                        </a:rPr>
                        <a:t>tate</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87196360"/>
                  </a:ext>
                </a:extLst>
              </a:tr>
              <a:tr h="370840">
                <a:tc>
                  <a:txBody>
                    <a:bodyPr/>
                    <a:lstStyle/>
                    <a:p>
                      <a:r>
                        <a:rPr lang="en-GB" sz="1400" dirty="0">
                          <a:latin typeface="Century Gothic" panose="020B0502020202020204" pitchFamily="34" charset="0"/>
                        </a:rPr>
                        <a:t>30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Reziliență</a:t>
                      </a:r>
                    </a:p>
                  </a:txBody>
                  <a:tcPr/>
                </a:tc>
                <a:extLst>
                  <a:ext uri="{0D108BD9-81ED-4DB2-BD59-A6C34878D82A}">
                    <a16:rowId xmlns:a16="http://schemas.microsoft.com/office/drawing/2014/main" val="4040988628"/>
                  </a:ext>
                </a:extLst>
              </a:tr>
              <a:tr h="370840">
                <a:tc>
                  <a:txBody>
                    <a:bodyPr/>
                    <a:lstStyle/>
                    <a:p>
                      <a:r>
                        <a:rPr lang="pt-PT" sz="1400" dirty="0">
                          <a:latin typeface="Century Gothic" panose="020B0502020202020204" pitchFamily="34" charset="0"/>
                        </a:rPr>
                        <a:t>15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Visuri și abilități</a:t>
                      </a:r>
                    </a:p>
                  </a:txBody>
                  <a:tcPr/>
                </a:tc>
                <a:extLst>
                  <a:ext uri="{0D108BD9-81ED-4DB2-BD59-A6C34878D82A}">
                    <a16:rowId xmlns:a16="http://schemas.microsoft.com/office/drawing/2014/main" val="3161981644"/>
                  </a:ext>
                </a:extLst>
              </a:tr>
              <a:tr h="370840">
                <a:tc>
                  <a:txBody>
                    <a:bodyPr/>
                    <a:lstStyle/>
                    <a:p>
                      <a:r>
                        <a:rPr lang="pt-PT" sz="1400" dirty="0">
                          <a:latin typeface="Century Gothic" panose="020B0502020202020204" pitchFamily="34" charset="0"/>
                        </a:rPr>
                        <a:t>45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Gândirea creativă și pragmatismul</a:t>
                      </a:r>
                    </a:p>
                  </a:txBody>
                  <a:tcPr/>
                </a:tc>
                <a:extLst>
                  <a:ext uri="{0D108BD9-81ED-4DB2-BD59-A6C34878D82A}">
                    <a16:rowId xmlns:a16="http://schemas.microsoft.com/office/drawing/2014/main" val="453985572"/>
                  </a:ext>
                </a:extLst>
              </a:tr>
              <a:tr h="370840">
                <a:tc>
                  <a:txBody>
                    <a:bodyPr/>
                    <a:lstStyle/>
                    <a:p>
                      <a:r>
                        <a:rPr lang="pt-PT" sz="1400" dirty="0">
                          <a:latin typeface="Century Gothic" panose="020B0502020202020204" pitchFamily="34" charset="0"/>
                        </a:rPr>
                        <a:t>15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noProof="0" dirty="0">
                          <a:latin typeface="Century Gothic" panose="020B0502020202020204" pitchFamily="34" charset="0"/>
                        </a:rPr>
                        <a:t>Autoanaliza și planificarea strategică</a:t>
                      </a:r>
                      <a:endParaRPr lang="ro-RO" sz="1400" kern="1200" noProof="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130695055"/>
                  </a:ext>
                </a:extLst>
              </a:tr>
              <a:tr h="370840">
                <a:tc>
                  <a:txBody>
                    <a:bodyPr/>
                    <a:lstStyle/>
                    <a:p>
                      <a:r>
                        <a:rPr lang="pt-PT" sz="1400" dirty="0">
                          <a:latin typeface="Century Gothic" panose="020B0502020202020204" pitchFamily="34" charset="0"/>
                        </a:rPr>
                        <a:t>90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Stabilirea obiectivelor</a:t>
                      </a:r>
                    </a:p>
                  </a:txBody>
                  <a:tcPr/>
                </a:tc>
                <a:extLst>
                  <a:ext uri="{0D108BD9-81ED-4DB2-BD59-A6C34878D82A}">
                    <a16:rowId xmlns:a16="http://schemas.microsoft.com/office/drawing/2014/main" val="3046563582"/>
                  </a:ext>
                </a:extLst>
              </a:tr>
              <a:tr h="370840">
                <a:tc>
                  <a:txBody>
                    <a:bodyPr/>
                    <a:lstStyle/>
                    <a:p>
                      <a:r>
                        <a:rPr lang="en-GB" sz="1400" dirty="0">
                          <a:latin typeface="Century Gothic" panose="020B0502020202020204" pitchFamily="34" charset="0"/>
                        </a:rPr>
                        <a:t>45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Concluzie și test</a:t>
                      </a:r>
                    </a:p>
                  </a:txBody>
                  <a:tcPr/>
                </a:tc>
                <a:extLst>
                  <a:ext uri="{0D108BD9-81ED-4DB2-BD59-A6C34878D82A}">
                    <a16:rowId xmlns:a16="http://schemas.microsoft.com/office/drawing/2014/main" val="333232673"/>
                  </a:ext>
                </a:extLst>
              </a:tr>
              <a:tr h="370840">
                <a:tc>
                  <a:txBody>
                    <a:bodyPr/>
                    <a:lstStyle/>
                    <a:p>
                      <a:r>
                        <a:rPr lang="pt-PT" sz="1400" dirty="0">
                          <a:latin typeface="Century Gothic" panose="020B0502020202020204" pitchFamily="34" charset="0"/>
                        </a:rPr>
                        <a:t>45 min</a:t>
                      </a:r>
                      <a:r>
                        <a:rPr lang="ro-RO" sz="1400" dirty="0">
                          <a:latin typeface="Century Gothic" panose="020B0502020202020204" pitchFamily="34" charset="0"/>
                        </a:rPr>
                        <a:t>.</a:t>
                      </a:r>
                      <a:endParaRPr lang="en-GB" sz="1400" dirty="0">
                        <a:latin typeface="Century Gothic" panose="020B0502020202020204" pitchFamily="34" charset="0"/>
                      </a:endParaRPr>
                    </a:p>
                  </a:txBody>
                  <a:tcPr/>
                </a:tc>
                <a:tc>
                  <a:txBody>
                    <a:bodyPr/>
                    <a:lstStyle/>
                    <a:p>
                      <a:r>
                        <a:rPr lang="ro-RO" sz="1400" kern="1200" noProof="0" dirty="0">
                          <a:solidFill>
                            <a:schemeClr val="dk1"/>
                          </a:solidFill>
                          <a:effectLst/>
                          <a:latin typeface="Century Gothic" panose="020B0502020202020204" pitchFamily="34" charset="0"/>
                          <a:ea typeface="+mn-ea"/>
                          <a:cs typeface="+mn-cs"/>
                        </a:rPr>
                        <a:t>Evaluare finală</a:t>
                      </a:r>
                    </a:p>
                  </a:txBody>
                  <a:tcPr/>
                </a:tc>
                <a:extLst>
                  <a:ext uri="{0D108BD9-81ED-4DB2-BD59-A6C34878D82A}">
                    <a16:rowId xmlns:a16="http://schemas.microsoft.com/office/drawing/2014/main" val="403655048"/>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2">
            <a:extLst>
              <a:ext uri="{FF2B5EF4-FFF2-40B4-BE49-F238E27FC236}">
                <a16:creationId xmlns:a16="http://schemas.microsoft.com/office/drawing/2014/main" id="{5F44AD32-1DC6-47ED-9707-A0ADA40BF2C6}"/>
              </a:ext>
            </a:extLst>
          </p:cNvPr>
          <p:cNvSpPr txBox="1"/>
          <p:nvPr/>
        </p:nvSpPr>
        <p:spPr>
          <a:xfrm>
            <a:off x="423667" y="5667685"/>
            <a:ext cx="6036399" cy="307777"/>
          </a:xfrm>
          <a:prstGeom prst="rect">
            <a:avLst/>
          </a:prstGeom>
          <a:noFill/>
        </p:spPr>
        <p:txBody>
          <a:bodyPr wrap="square" rtlCol="0">
            <a:spAutoFit/>
          </a:bodyPr>
          <a:lstStyle/>
          <a:p>
            <a:r>
              <a:rPr lang="en-GB" sz="1400" b="1" dirty="0">
                <a:latin typeface="Century Gothic" panose="020B0502020202020204" pitchFamily="34" charset="0"/>
              </a:rPr>
              <a:t>TOTAL = 7,5</a:t>
            </a:r>
            <a:r>
              <a:rPr lang="ro-RO" sz="1400" b="1" dirty="0">
                <a:latin typeface="Century Gothic" panose="020B0502020202020204" pitchFamily="34" charset="0"/>
              </a:rPr>
              <a:t> ore</a:t>
            </a:r>
            <a:endParaRPr lang="en-GB" sz="1400" b="1" dirty="0">
              <a:latin typeface="Century Gothic" panose="020B0502020202020204" pitchFamily="34" charset="0"/>
            </a:endParaRPr>
          </a:p>
        </p:txBody>
      </p:sp>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71951"/>
            <a:ext cx="5939969" cy="1673432"/>
          </a:xfrm>
        </p:spPr>
        <p:txBody>
          <a:bodyPr>
            <a:normAutofit/>
          </a:bodyPr>
          <a:lstStyle/>
          <a:p>
            <a:pPr algn="l"/>
            <a:r>
              <a:rPr lang="ro-RO" sz="2800" b="1" dirty="0">
                <a:solidFill>
                  <a:schemeClr val="tx1">
                    <a:lumMod val="65000"/>
                    <a:lumOff val="35000"/>
                  </a:schemeClr>
                </a:solidFill>
                <a:latin typeface="Century Gothic"/>
                <a:cs typeface="Century Gothic"/>
              </a:rPr>
              <a:t>Autoanaliza și planificarea strategică</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Content Placeholder 2">
            <a:extLst>
              <a:ext uri="{FF2B5EF4-FFF2-40B4-BE49-F238E27FC236}">
                <a16:creationId xmlns:a16="http://schemas.microsoft.com/office/drawing/2014/main" id="{8FDF405A-E190-4AB8-A78A-5E55A13245A1}"/>
              </a:ext>
            </a:extLst>
          </p:cNvPr>
          <p:cNvSpPr>
            <a:spLocks noGrp="1"/>
          </p:cNvSpPr>
          <p:nvPr>
            <p:ph idx="1"/>
          </p:nvPr>
        </p:nvSpPr>
        <p:spPr>
          <a:xfrm>
            <a:off x="172665" y="1600200"/>
            <a:ext cx="6681699" cy="4525963"/>
          </a:xfrm>
        </p:spPr>
        <p:txBody>
          <a:bodyPr>
            <a:normAutofit/>
          </a:bodyPr>
          <a:lstStyle/>
          <a:p>
            <a:r>
              <a:rPr lang="ro-RO" sz="1800" b="1" dirty="0">
                <a:solidFill>
                  <a:schemeClr val="tx1">
                    <a:lumMod val="65000"/>
                    <a:lumOff val="35000"/>
                  </a:schemeClr>
                </a:solidFill>
                <a:latin typeface="Century Gothic"/>
                <a:cs typeface="Century Gothic"/>
              </a:rPr>
              <a:t>Autoanaliza </a:t>
            </a:r>
            <a:r>
              <a:rPr lang="ro-RO" sz="1800" dirty="0">
                <a:solidFill>
                  <a:schemeClr val="tx1">
                    <a:lumMod val="65000"/>
                    <a:lumOff val="35000"/>
                  </a:schemeClr>
                </a:solidFill>
                <a:latin typeface="Century Gothic"/>
                <a:cs typeface="Century Gothic"/>
              </a:rPr>
              <a:t>ne ajută să fim conștienți de noi înșine, de ceea ce gândim și ce suntem, ajutându-ne să ne concentrăm asupra a ceea ce contează cu adevărat pentru noi - asupra punctelor noastre tari. Autoanaliza poate fi exersată. </a:t>
            </a:r>
          </a:p>
          <a:p>
            <a:endParaRPr lang="en-GB" sz="2400" dirty="0">
              <a:solidFill>
                <a:schemeClr val="tx1">
                  <a:lumMod val="65000"/>
                  <a:lumOff val="35000"/>
                </a:schemeClr>
              </a:solidFill>
              <a:latin typeface="Century Gothic"/>
              <a:cs typeface="Century Gothic"/>
            </a:endParaRPr>
          </a:p>
        </p:txBody>
      </p:sp>
      <p:pic>
        <p:nvPicPr>
          <p:cNvPr id="17" name="Imagem 16">
            <a:extLst>
              <a:ext uri="{FF2B5EF4-FFF2-40B4-BE49-F238E27FC236}">
                <a16:creationId xmlns:a16="http://schemas.microsoft.com/office/drawing/2014/main" id="{EE1D5C3F-5CD1-4E05-9946-0C00617438A9}"/>
              </a:ext>
            </a:extLst>
          </p:cNvPr>
          <p:cNvPicPr/>
          <p:nvPr/>
        </p:nvPicPr>
        <p:blipFill>
          <a:blip r:embed="rId8" cstate="screen">
            <a:extLst>
              <a:ext uri="{28A0092B-C50C-407E-A947-70E740481C1C}">
                <a14:useLocalDpi xmlns:a14="http://schemas.microsoft.com/office/drawing/2010/main"/>
              </a:ext>
            </a:extLst>
          </a:blip>
          <a:stretch>
            <a:fillRect/>
          </a:stretch>
        </p:blipFill>
        <p:spPr>
          <a:xfrm>
            <a:off x="1526796" y="3104565"/>
            <a:ext cx="4152550" cy="2405521"/>
          </a:xfrm>
          <a:prstGeom prst="rect">
            <a:avLst/>
          </a:prstGeom>
        </p:spPr>
      </p:pic>
      <p:sp>
        <p:nvSpPr>
          <p:cNvPr id="20" name="TextBox 19">
            <a:extLst>
              <a:ext uri="{FF2B5EF4-FFF2-40B4-BE49-F238E27FC236}">
                <a16:creationId xmlns:a16="http://schemas.microsoft.com/office/drawing/2014/main" id="{94BEE04E-D4B9-4A08-9C59-399C8EA099AE}"/>
              </a:ext>
            </a:extLst>
          </p:cNvPr>
          <p:cNvSpPr txBox="1"/>
          <p:nvPr/>
        </p:nvSpPr>
        <p:spPr>
          <a:xfrm>
            <a:off x="1661612" y="5588132"/>
            <a:ext cx="3900289" cy="276999"/>
          </a:xfrm>
          <a:prstGeom prst="rect">
            <a:avLst/>
          </a:prstGeom>
          <a:noFill/>
        </p:spPr>
        <p:txBody>
          <a:bodyPr wrap="square">
            <a:spAutoFit/>
          </a:bodyPr>
          <a:lstStyle/>
          <a:p>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https://unsplash.com/photos/j6Y4lyBFVdc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91971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71951"/>
            <a:ext cx="5939969" cy="1673432"/>
          </a:xfrm>
        </p:spPr>
        <p:txBody>
          <a:bodyPr>
            <a:normAutofit/>
          </a:bodyPr>
          <a:lstStyle/>
          <a:p>
            <a:pPr algn="l"/>
            <a:r>
              <a:rPr lang="ro-RO" sz="2800" b="1" dirty="0">
                <a:solidFill>
                  <a:schemeClr val="tx1">
                    <a:lumMod val="65000"/>
                    <a:lumOff val="35000"/>
                  </a:schemeClr>
                </a:solidFill>
                <a:latin typeface="Century Gothic"/>
                <a:cs typeface="Century Gothic"/>
              </a:rPr>
              <a:t>Autoanaliza și planificarea strategică</a:t>
            </a:r>
            <a:endParaRPr lang="en-GB"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Content Placeholder 2">
            <a:extLst>
              <a:ext uri="{FF2B5EF4-FFF2-40B4-BE49-F238E27FC236}">
                <a16:creationId xmlns:a16="http://schemas.microsoft.com/office/drawing/2014/main" id="{8FDF405A-E190-4AB8-A78A-5E55A13245A1}"/>
              </a:ext>
            </a:extLst>
          </p:cNvPr>
          <p:cNvSpPr>
            <a:spLocks noGrp="1"/>
          </p:cNvSpPr>
          <p:nvPr>
            <p:ph idx="1"/>
          </p:nvPr>
        </p:nvSpPr>
        <p:spPr>
          <a:xfrm>
            <a:off x="457200" y="1432951"/>
            <a:ext cx="6036398" cy="4525963"/>
          </a:xfrm>
        </p:spPr>
        <p:txBody>
          <a:bodyPr>
            <a:normAutofit/>
          </a:bodyPr>
          <a:lstStyle/>
          <a:p>
            <a:r>
              <a:rPr lang="ro-RO" sz="1800" b="1" dirty="0">
                <a:solidFill>
                  <a:schemeClr val="tx1">
                    <a:lumMod val="65000"/>
                    <a:lumOff val="35000"/>
                  </a:schemeClr>
                </a:solidFill>
                <a:latin typeface="Century Gothic"/>
                <a:cs typeface="Century Gothic"/>
              </a:rPr>
              <a:t>Planificarea strategică </a:t>
            </a:r>
            <a:r>
              <a:rPr lang="ro-RO" sz="1800" dirty="0">
                <a:solidFill>
                  <a:schemeClr val="tx1">
                    <a:lumMod val="65000"/>
                    <a:lumOff val="35000"/>
                  </a:schemeClr>
                </a:solidFill>
                <a:latin typeface="Century Gothic"/>
                <a:cs typeface="Century Gothic"/>
              </a:rPr>
              <a:t>este procesul de stabilire a unei direcții, știind unde suntem și unde mergem;</a:t>
            </a:r>
          </a:p>
          <a:p>
            <a:r>
              <a:rPr lang="ro-RO" sz="1800" dirty="0">
                <a:solidFill>
                  <a:schemeClr val="tx1">
                    <a:lumMod val="65000"/>
                    <a:lumOff val="35000"/>
                  </a:schemeClr>
                </a:solidFill>
                <a:latin typeface="Century Gothic"/>
                <a:cs typeface="Century Gothic"/>
              </a:rPr>
              <a:t>Pentru a face față obstacolelor care apar în toate domeniile vieții, uneori trebuie să schimbăm tactica și să avem planuri de rezervă;</a:t>
            </a:r>
          </a:p>
          <a:p>
            <a:r>
              <a:rPr lang="ro-RO" sz="1800" dirty="0">
                <a:solidFill>
                  <a:schemeClr val="tx1">
                    <a:lumMod val="65000"/>
                    <a:lumOff val="35000"/>
                  </a:schemeClr>
                </a:solidFill>
                <a:latin typeface="Century Gothic"/>
                <a:cs typeface="Century Gothic"/>
              </a:rPr>
              <a:t>Un plan de rezervă nu este un precursor al eșecului. Motivul pentru care există un „plan B” se datorează faptului că, atunci când se proiectează un „plan A”, din punct de vedere strategic, are loc și o anticipare a ceea ce ar putea merge prost. </a:t>
            </a:r>
          </a:p>
        </p:txBody>
      </p:sp>
      <p:graphicFrame>
        <p:nvGraphicFramePr>
          <p:cNvPr id="14" name="Diagrama 13">
            <a:extLst>
              <a:ext uri="{FF2B5EF4-FFF2-40B4-BE49-F238E27FC236}">
                <a16:creationId xmlns:a16="http://schemas.microsoft.com/office/drawing/2014/main" id="{6A928002-F3F4-4690-A99C-E56050E47CB7}"/>
              </a:ext>
            </a:extLst>
          </p:cNvPr>
          <p:cNvGraphicFramePr/>
          <p:nvPr>
            <p:extLst>
              <p:ext uri="{D42A27DB-BD31-4B8C-83A1-F6EECF244321}">
                <p14:modId xmlns:p14="http://schemas.microsoft.com/office/powerpoint/2010/main" val="3594530511"/>
              </p:ext>
            </p:extLst>
          </p:nvPr>
        </p:nvGraphicFramePr>
        <p:xfrm>
          <a:off x="839418" y="4409198"/>
          <a:ext cx="5486400" cy="1964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663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Stabilirea obiectivelor</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Content Placeholder 2">
            <a:extLst>
              <a:ext uri="{FF2B5EF4-FFF2-40B4-BE49-F238E27FC236}">
                <a16:creationId xmlns:a16="http://schemas.microsoft.com/office/drawing/2014/main" id="{06AB534E-53F7-4EF4-99D5-279DC1E1D18C}"/>
              </a:ext>
            </a:extLst>
          </p:cNvPr>
          <p:cNvSpPr>
            <a:spLocks noGrp="1"/>
          </p:cNvSpPr>
          <p:nvPr>
            <p:ph idx="1"/>
          </p:nvPr>
        </p:nvSpPr>
        <p:spPr>
          <a:xfrm>
            <a:off x="498017" y="1607997"/>
            <a:ext cx="6237215" cy="4537431"/>
          </a:xfrm>
        </p:spPr>
        <p:txBody>
          <a:bodyPr>
            <a:normAutofit/>
          </a:bodyPr>
          <a:lstStyle/>
          <a:p>
            <a:r>
              <a:rPr lang="ro-RO" sz="2400" dirty="0">
                <a:solidFill>
                  <a:schemeClr val="tx1">
                    <a:lumMod val="65000"/>
                    <a:lumOff val="35000"/>
                  </a:schemeClr>
                </a:solidFill>
                <a:latin typeface="Century Gothic"/>
                <a:cs typeface="Century Gothic"/>
              </a:rPr>
              <a:t>Cu ce obstacole vă confruntați în atingerea obiectivelor din diferitele sfere ale vieții voastre</a:t>
            </a:r>
            <a:r>
              <a:rPr lang="en-GB" sz="2400" dirty="0">
                <a:solidFill>
                  <a:schemeClr val="tx1">
                    <a:lumMod val="65000"/>
                    <a:lumOff val="35000"/>
                  </a:schemeClr>
                </a:solidFill>
                <a:latin typeface="Century Gothic"/>
                <a:cs typeface="Century Gothic"/>
              </a:rPr>
              <a:t>? </a:t>
            </a:r>
          </a:p>
        </p:txBody>
      </p:sp>
      <p:pic>
        <p:nvPicPr>
          <p:cNvPr id="20" name="Imagem 19">
            <a:extLst>
              <a:ext uri="{FF2B5EF4-FFF2-40B4-BE49-F238E27FC236}">
                <a16:creationId xmlns:a16="http://schemas.microsoft.com/office/drawing/2014/main" id="{0B25E135-662D-488D-9367-BAB013FB2AF9}"/>
              </a:ext>
            </a:extLst>
          </p:cNvPr>
          <p:cNvPicPr/>
          <p:nvPr/>
        </p:nvPicPr>
        <p:blipFill>
          <a:blip r:embed="rId8" cstate="screen">
            <a:extLst>
              <a:ext uri="{28A0092B-C50C-407E-A947-70E740481C1C}">
                <a14:useLocalDpi xmlns:a14="http://schemas.microsoft.com/office/drawing/2010/main"/>
              </a:ext>
            </a:extLst>
          </a:blip>
          <a:stretch>
            <a:fillRect/>
          </a:stretch>
        </p:blipFill>
        <p:spPr>
          <a:xfrm>
            <a:off x="1734589" y="3133242"/>
            <a:ext cx="3538172" cy="2437432"/>
          </a:xfrm>
          <a:prstGeom prst="rect">
            <a:avLst/>
          </a:prstGeom>
        </p:spPr>
      </p:pic>
      <p:sp>
        <p:nvSpPr>
          <p:cNvPr id="21" name="CaixaDeTexto 20">
            <a:extLst>
              <a:ext uri="{FF2B5EF4-FFF2-40B4-BE49-F238E27FC236}">
                <a16:creationId xmlns:a16="http://schemas.microsoft.com/office/drawing/2014/main" id="{F6C94741-2222-4A07-8891-F3052DDE22F0}"/>
              </a:ext>
            </a:extLst>
          </p:cNvPr>
          <p:cNvSpPr txBox="1"/>
          <p:nvPr/>
        </p:nvSpPr>
        <p:spPr>
          <a:xfrm>
            <a:off x="1618301" y="5669314"/>
            <a:ext cx="3996645" cy="276999"/>
          </a:xfrm>
          <a:prstGeom prst="rect">
            <a:avLst/>
          </a:prstGeom>
          <a:noFill/>
        </p:spPr>
        <p:txBody>
          <a:bodyPr wrap="square">
            <a:spAutoFit/>
          </a:bodyPr>
          <a:lstStyle/>
          <a:p>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https://unsplash.com/photos/cY_TCKr5bek</a:t>
            </a:r>
            <a:r>
              <a:rPr lang="fr-FR" sz="1200" dirty="0">
                <a:solidFill>
                  <a:srgbClr val="3F4652"/>
                </a:solidFill>
                <a:latin typeface="Century Gothic" panose="020B0502020202020204" pitchFamily="34" charset="0"/>
              </a:rPr>
              <a:t>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3780291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Stabilirea obiectivelor</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Content Placeholder 2">
            <a:extLst>
              <a:ext uri="{FF2B5EF4-FFF2-40B4-BE49-F238E27FC236}">
                <a16:creationId xmlns:a16="http://schemas.microsoft.com/office/drawing/2014/main" id="{06AB534E-53F7-4EF4-99D5-279DC1E1D18C}"/>
              </a:ext>
            </a:extLst>
          </p:cNvPr>
          <p:cNvSpPr>
            <a:spLocks noGrp="1"/>
          </p:cNvSpPr>
          <p:nvPr>
            <p:ph idx="1"/>
          </p:nvPr>
        </p:nvSpPr>
        <p:spPr>
          <a:xfrm>
            <a:off x="471636" y="1325536"/>
            <a:ext cx="6237215" cy="4537431"/>
          </a:xfrm>
        </p:spPr>
        <p:txBody>
          <a:bodyPr>
            <a:normAutofit/>
          </a:bodyPr>
          <a:lstStyle/>
          <a:p>
            <a:pPr marL="0" indent="0">
              <a:buNone/>
            </a:pPr>
            <a:r>
              <a:rPr lang="ro-RO" sz="2400" dirty="0">
                <a:solidFill>
                  <a:schemeClr val="tx1">
                    <a:lumMod val="65000"/>
                    <a:lumOff val="35000"/>
                  </a:schemeClr>
                </a:solidFill>
                <a:latin typeface="Century Gothic"/>
                <a:cs typeface="Century Gothic"/>
              </a:rPr>
              <a:t>Modelul </a:t>
            </a:r>
            <a:r>
              <a:rPr lang="en-GB" sz="2400" dirty="0">
                <a:solidFill>
                  <a:schemeClr val="tx1">
                    <a:lumMod val="65000"/>
                    <a:lumOff val="35000"/>
                  </a:schemeClr>
                </a:solidFill>
                <a:latin typeface="Century Gothic"/>
                <a:cs typeface="Century Gothic"/>
              </a:rPr>
              <a:t>SMART</a:t>
            </a:r>
          </a:p>
        </p:txBody>
      </p:sp>
      <p:graphicFrame>
        <p:nvGraphicFramePr>
          <p:cNvPr id="14" name="Diagrama 13">
            <a:extLst>
              <a:ext uri="{FF2B5EF4-FFF2-40B4-BE49-F238E27FC236}">
                <a16:creationId xmlns:a16="http://schemas.microsoft.com/office/drawing/2014/main" id="{5CFD62E8-A1E6-4D5A-A458-C25BD80C39EF}"/>
              </a:ext>
            </a:extLst>
          </p:cNvPr>
          <p:cNvGraphicFramePr/>
          <p:nvPr>
            <p:extLst>
              <p:ext uri="{D42A27DB-BD31-4B8C-83A1-F6EECF244321}">
                <p14:modId xmlns:p14="http://schemas.microsoft.com/office/powerpoint/2010/main" val="2003607069"/>
              </p:ext>
            </p:extLst>
          </p:nvPr>
        </p:nvGraphicFramePr>
        <p:xfrm>
          <a:off x="438930" y="1865539"/>
          <a:ext cx="6229074" cy="39256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83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Stabilirea obiectivelor</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Content Placeholder 2">
            <a:extLst>
              <a:ext uri="{FF2B5EF4-FFF2-40B4-BE49-F238E27FC236}">
                <a16:creationId xmlns:a16="http://schemas.microsoft.com/office/drawing/2014/main" id="{06AB534E-53F7-4EF4-99D5-279DC1E1D18C}"/>
              </a:ext>
            </a:extLst>
          </p:cNvPr>
          <p:cNvSpPr>
            <a:spLocks noGrp="1"/>
          </p:cNvSpPr>
          <p:nvPr>
            <p:ph idx="1"/>
          </p:nvPr>
        </p:nvSpPr>
        <p:spPr>
          <a:xfrm>
            <a:off x="472850" y="1307330"/>
            <a:ext cx="6237215" cy="4537431"/>
          </a:xfrm>
        </p:spPr>
        <p:txBody>
          <a:bodyPr>
            <a:normAutofit/>
          </a:bodyPr>
          <a:lstStyle/>
          <a:p>
            <a:pPr marL="0" indent="0">
              <a:buNone/>
            </a:pPr>
            <a:r>
              <a:rPr lang="ro-RO" sz="2400" dirty="0">
                <a:solidFill>
                  <a:schemeClr val="tx1">
                    <a:lumMod val="65000"/>
                    <a:lumOff val="35000"/>
                  </a:schemeClr>
                </a:solidFill>
                <a:latin typeface="Century Gothic"/>
                <a:cs typeface="Century Gothic"/>
              </a:rPr>
              <a:t>Modelul </a:t>
            </a:r>
            <a:r>
              <a:rPr lang="en-GB" sz="2400" dirty="0">
                <a:solidFill>
                  <a:schemeClr val="tx1">
                    <a:lumMod val="65000"/>
                    <a:lumOff val="35000"/>
                  </a:schemeClr>
                </a:solidFill>
                <a:latin typeface="Century Gothic"/>
                <a:cs typeface="Century Gothic"/>
              </a:rPr>
              <a:t>GROW</a:t>
            </a:r>
          </a:p>
        </p:txBody>
      </p:sp>
      <p:graphicFrame>
        <p:nvGraphicFramePr>
          <p:cNvPr id="14" name="Diagrama 13">
            <a:extLst>
              <a:ext uri="{FF2B5EF4-FFF2-40B4-BE49-F238E27FC236}">
                <a16:creationId xmlns:a16="http://schemas.microsoft.com/office/drawing/2014/main" id="{F09FC672-629E-4081-91BB-926161262C52}"/>
              </a:ext>
            </a:extLst>
          </p:cNvPr>
          <p:cNvGraphicFramePr/>
          <p:nvPr>
            <p:extLst>
              <p:ext uri="{D42A27DB-BD31-4B8C-83A1-F6EECF244321}">
                <p14:modId xmlns:p14="http://schemas.microsoft.com/office/powerpoint/2010/main" val="1435084684"/>
              </p:ext>
            </p:extLst>
          </p:nvPr>
        </p:nvGraphicFramePr>
        <p:xfrm>
          <a:off x="1288554" y="1420851"/>
          <a:ext cx="4483189" cy="48305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632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Stabilirea obiectivelor</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1713980"/>
            <a:ext cx="6131011" cy="1200329"/>
          </a:xfrm>
          <a:prstGeom prst="rect">
            <a:avLst/>
          </a:prstGeom>
          <a:noFill/>
        </p:spPr>
        <p:txBody>
          <a:bodyPr wrap="square" rtlCol="0">
            <a:spAutoFit/>
          </a:bodyPr>
          <a:lstStyle/>
          <a:p>
            <a:pPr algn="ctr"/>
            <a:r>
              <a:rPr lang="ro-RO" sz="2400" b="1" dirty="0">
                <a:latin typeface="Century Gothic" panose="020B0502020202020204" pitchFamily="34" charset="0"/>
              </a:rPr>
              <a:t>Activitate</a:t>
            </a:r>
          </a:p>
          <a:p>
            <a:pPr algn="ctr"/>
            <a:endParaRPr lang="ro-RO" sz="2400" dirty="0">
              <a:latin typeface="Century Gothic" panose="020B0502020202020204" pitchFamily="34" charset="0"/>
            </a:endParaRPr>
          </a:p>
          <a:p>
            <a:pPr algn="ctr"/>
            <a:r>
              <a:rPr lang="ro-RO" sz="2400" i="1" dirty="0">
                <a:latin typeface="Century Gothic" panose="020B0502020202020204" pitchFamily="34" charset="0"/>
              </a:rPr>
              <a:t>Plan strategic personal</a:t>
            </a:r>
          </a:p>
        </p:txBody>
      </p:sp>
      <p:pic>
        <p:nvPicPr>
          <p:cNvPr id="14" name="Imagem 13">
            <a:extLst>
              <a:ext uri="{FF2B5EF4-FFF2-40B4-BE49-F238E27FC236}">
                <a16:creationId xmlns:a16="http://schemas.microsoft.com/office/drawing/2014/main" id="{316B17C0-6C42-48EC-B426-0F380D21C4FC}"/>
              </a:ext>
            </a:extLst>
          </p:cNvPr>
          <p:cNvPicPr/>
          <p:nvPr/>
        </p:nvPicPr>
        <p:blipFill>
          <a:blip r:embed="rId8" cstate="screen">
            <a:extLst>
              <a:ext uri="{28A0092B-C50C-407E-A947-70E740481C1C}">
                <a14:useLocalDpi xmlns:a14="http://schemas.microsoft.com/office/drawing/2010/main"/>
              </a:ext>
            </a:extLst>
          </a:blip>
          <a:stretch>
            <a:fillRect/>
          </a:stretch>
        </p:blipFill>
        <p:spPr>
          <a:xfrm>
            <a:off x="1693626" y="3134877"/>
            <a:ext cx="3721335" cy="2620727"/>
          </a:xfrm>
          <a:prstGeom prst="rect">
            <a:avLst/>
          </a:prstGeom>
        </p:spPr>
      </p:pic>
      <p:sp>
        <p:nvSpPr>
          <p:cNvPr id="15" name="TextBox 19">
            <a:extLst>
              <a:ext uri="{FF2B5EF4-FFF2-40B4-BE49-F238E27FC236}">
                <a16:creationId xmlns:a16="http://schemas.microsoft.com/office/drawing/2014/main" id="{F9476C30-9319-444F-894B-33F1D597B754}"/>
              </a:ext>
            </a:extLst>
          </p:cNvPr>
          <p:cNvSpPr txBox="1"/>
          <p:nvPr/>
        </p:nvSpPr>
        <p:spPr>
          <a:xfrm>
            <a:off x="1580243" y="5787445"/>
            <a:ext cx="3948102" cy="276999"/>
          </a:xfrm>
          <a:prstGeom prst="rect">
            <a:avLst/>
          </a:prstGeom>
          <a:noFill/>
        </p:spPr>
        <p:txBody>
          <a:bodyPr wrap="square">
            <a:spAutoFit/>
          </a:bodyPr>
          <a:lstStyle/>
          <a:p>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https://unsplash.com/photos/1_CMoFsPfso</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289244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861774"/>
          </a:xfrm>
          <a:prstGeom prst="rect">
            <a:avLst/>
          </a:prstGeom>
          <a:noFill/>
        </p:spPr>
        <p:txBody>
          <a:bodyPr wrap="square" rtlCol="0">
            <a:spAutoFit/>
          </a:bodyPr>
          <a:lstStyle/>
          <a:p>
            <a:pPr algn="ctr" rtl="0" fontAlgn="base"/>
            <a:r>
              <a:rPr lang="ro-RO" sz="5000" b="1" dirty="0">
                <a:solidFill>
                  <a:srgbClr val="000000"/>
                </a:solidFill>
                <a:latin typeface="Century Gothic" panose="020B0502020202020204" pitchFamily="34" charset="0"/>
              </a:rPr>
              <a:t>Concluzie  și test</a:t>
            </a:r>
            <a:endParaRPr lang="en-US" sz="5000" b="1"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06409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861774"/>
          </a:xfrm>
          <a:prstGeom prst="rect">
            <a:avLst/>
          </a:prstGeom>
          <a:noFill/>
        </p:spPr>
        <p:txBody>
          <a:bodyPr wrap="square" rtlCol="0">
            <a:spAutoFit/>
          </a:bodyPr>
          <a:lstStyle/>
          <a:p>
            <a:pPr algn="ctr" rtl="0" fontAlgn="base"/>
            <a:r>
              <a:rPr lang="ro-RO" sz="5000" b="1" i="0" dirty="0">
                <a:solidFill>
                  <a:srgbClr val="000000"/>
                </a:solidFill>
                <a:effectLst/>
                <a:latin typeface="Century Gothic" panose="020B0502020202020204" pitchFamily="34" charset="0"/>
              </a:rPr>
              <a:t>Evaluare finală</a:t>
            </a:r>
            <a:endParaRPr lang="en-US" sz="5000"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dirty="0">
                <a:solidFill>
                  <a:schemeClr val="tx1">
                    <a:lumMod val="65000"/>
                    <a:lumOff val="35000"/>
                  </a:schemeClr>
                </a:solidFill>
                <a:latin typeface="Century Gothic"/>
                <a:cs typeface="Century Gothic"/>
              </a:rPr>
              <a:t>Lectură suplimentară și dezvoltare ulterioară</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305731" y="1502715"/>
            <a:ext cx="6517313" cy="445429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ro-RO" sz="1400" dirty="0">
                <a:effectLst/>
                <a:latin typeface="Century Gothic" panose="020B0502020202020204" pitchFamily="34" charset="0"/>
                <a:ea typeface="Calibri" panose="020F0502020204030204" pitchFamily="34" charset="0"/>
                <a:cs typeface="Arial" panose="020B0604020202020204" pitchFamily="34" charset="0"/>
              </a:rPr>
              <a:t>Asumarea responsabilității</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8"/>
              </a:rPr>
              <a:t>https://www.wholelifechallenge.com/how-to-take-ownership-of-your-life-and-get-everything-you-want/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ro-RO" sz="1400" dirty="0">
                <a:effectLst/>
                <a:latin typeface="Century Gothic" panose="020B0502020202020204" pitchFamily="34" charset="0"/>
                <a:ea typeface="Calibri" panose="020F0502020204030204" pitchFamily="34" charset="0"/>
                <a:cs typeface="Arial" panose="020B0604020202020204" pitchFamily="34" charset="0"/>
              </a:rPr>
              <a:t>Reziliență și deschidere către schimbare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9"/>
              </a:rPr>
              <a:t>https://coachcampus.com/coach-portfolios/power-tools/ines-paler-resistance-vs-resilience/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ro-RO" sz="1400" dirty="0">
                <a:effectLst/>
                <a:latin typeface="Century Gothic" panose="020B0502020202020204" pitchFamily="34" charset="0"/>
                <a:ea typeface="Calibri" panose="020F0502020204030204" pitchFamily="34" charset="0"/>
                <a:cs typeface="Arial" panose="020B0604020202020204" pitchFamily="34" charset="0"/>
              </a:rPr>
              <a:t>Gândire creativă și pragmatism</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10"/>
              </a:rPr>
              <a:t>https://www.alchemyformanagers.co.uk/topics/mMdW6G2jzBJUGQUp.html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o-RO" sz="1400" dirty="0">
                <a:effectLst/>
                <a:latin typeface="Century Gothic" panose="020B0502020202020204" pitchFamily="34" charset="0"/>
                <a:ea typeface="Calibri" panose="020F0502020204030204" pitchFamily="34" charset="0"/>
                <a:cs typeface="Arial" panose="020B0604020202020204" pitchFamily="34" charset="0"/>
              </a:rPr>
              <a:t>Autoanaliză și planificare strategică</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11"/>
              </a:rPr>
              <a:t>https://agileleanlife.com/ways-getting-know/</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ro-RO" sz="1400" dirty="0">
                <a:effectLst/>
                <a:latin typeface="Century Gothic" panose="020B0502020202020204" pitchFamily="34" charset="0"/>
                <a:ea typeface="Calibri" panose="020F0502020204030204" pitchFamily="34" charset="0"/>
                <a:cs typeface="Arial" panose="020B0604020202020204" pitchFamily="34" charset="0"/>
              </a:rPr>
              <a:t>Stabilirea obiectivelor personale și proactivitate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12"/>
              </a:rPr>
              <a:t>http://www.bigbluegumball.com/the-gumblog/2016/11/16/the-5-levels-of-proactivity-how-proactive-are-you.html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34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684867" y="1346199"/>
            <a:ext cx="3486375" cy="1820334"/>
            <a:chOff x="1684867" y="1346199"/>
            <a:chExt cx="3486375" cy="1820334"/>
          </a:xfrm>
        </p:grpSpPr>
        <p:sp>
          <p:nvSpPr>
            <p:cNvPr id="8" name="Oval Callout 7"/>
            <p:cNvSpPr/>
            <p:nvPr/>
          </p:nvSpPr>
          <p:spPr>
            <a:xfrm>
              <a:off x="1684867" y="1346199"/>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826909" y="1810507"/>
              <a:ext cx="3344333" cy="861774"/>
            </a:xfrm>
            <a:prstGeom prst="rect">
              <a:avLst/>
            </a:prstGeom>
            <a:noFill/>
          </p:spPr>
          <p:txBody>
            <a:bodyPr wrap="square" rtlCol="0">
              <a:spAutoFit/>
            </a:bodyPr>
            <a:lstStyle/>
            <a:p>
              <a:r>
                <a:rPr lang="ro-RO" sz="5000" dirty="0">
                  <a:solidFill>
                    <a:schemeClr val="bg1"/>
                  </a:solidFill>
                  <a:latin typeface="Kinfolk Pro Rough"/>
                  <a:cs typeface="Kinfolk Pro Rough"/>
                </a:rPr>
                <a:t>Mulțumim</a:t>
              </a:r>
              <a:r>
                <a:rPr lang="is-IS" sz="5000" dirty="0">
                  <a:solidFill>
                    <a:schemeClr val="bg1"/>
                  </a:solidFill>
                  <a:latin typeface="Kinfolk Pro Rough"/>
                  <a:cs typeface="Kinfolk Pro Rough"/>
                </a:rPr>
                <a:t>!</a:t>
              </a:r>
              <a:endParaRPr lang="en-US" sz="50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Exercițiu de „spargere a gheții</a:t>
            </a:r>
            <a:r>
              <a:rPr lang="en-US" sz="2800" b="1" dirty="0">
                <a:solidFill>
                  <a:schemeClr val="tx1">
                    <a:lumMod val="65000"/>
                    <a:lumOff val="35000"/>
                  </a:schemeClr>
                </a:solidFill>
                <a:latin typeface="Century Gothic"/>
                <a:cs typeface="Century Gothic"/>
              </a:rPr>
              <a: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20" name="TextBox 19">
            <a:extLst>
              <a:ext uri="{FF2B5EF4-FFF2-40B4-BE49-F238E27FC236}">
                <a16:creationId xmlns:a16="http://schemas.microsoft.com/office/drawing/2014/main" id="{38D3ECFF-61F1-4A60-AC7F-32C39FE0ACFD}"/>
              </a:ext>
            </a:extLst>
          </p:cNvPr>
          <p:cNvSpPr txBox="1"/>
          <p:nvPr/>
        </p:nvSpPr>
        <p:spPr>
          <a:xfrm>
            <a:off x="1141181" y="5338562"/>
            <a:ext cx="4809043" cy="276999"/>
          </a:xfrm>
          <a:prstGeom prst="rect">
            <a:avLst/>
          </a:prstGeom>
          <a:noFill/>
        </p:spPr>
        <p:txBody>
          <a:bodyPr wrap="square">
            <a:spAutoFit/>
          </a:bodyPr>
          <a:lstStyle/>
          <a:p>
            <a:pPr algn="ctr"/>
            <a:r>
              <a:rPr lang="ro-RO" sz="1200" b="0" i="0" dirty="0">
                <a:solidFill>
                  <a:srgbClr val="3F4652"/>
                </a:solidFill>
                <a:effectLst/>
                <a:latin typeface="Century Gothic" panose="020B0502020202020204" pitchFamily="34" charset="0"/>
              </a:rPr>
              <a:t>Sursa</a:t>
            </a:r>
            <a:r>
              <a:rPr lang="en-US" sz="1200" b="0" i="0" dirty="0">
                <a:solidFill>
                  <a:srgbClr val="3F4652"/>
                </a:solidFill>
                <a:effectLst/>
                <a:latin typeface="Century Gothic" panose="020B0502020202020204" pitchFamily="34" charset="0"/>
              </a:rPr>
              <a:t>: </a:t>
            </a:r>
            <a:r>
              <a:rPr lang="en-US" sz="1200" b="0" i="0" dirty="0">
                <a:solidFill>
                  <a:srgbClr val="3F4652"/>
                </a:solidFill>
                <a:effectLst/>
                <a:latin typeface="Century Gothic" panose="020B0502020202020204" pitchFamily="34" charset="0"/>
                <a:hlinkClick r:id="rId8">
                  <a:extLst>
                    <a:ext uri="{A12FA001-AC4F-418D-AE19-62706E023703}">
                      <ahyp:hlinkClr xmlns:ahyp="http://schemas.microsoft.com/office/drawing/2018/hyperlinkcolor" val="tx"/>
                    </a:ext>
                  </a:extLst>
                </a:hlinkClick>
              </a:rPr>
              <a:t>https://unsplash.com/photos/6awfTPLGaCE</a:t>
            </a:r>
            <a:endParaRPr lang="el-GR" sz="1200" dirty="0">
              <a:solidFill>
                <a:srgbClr val="3F4652"/>
              </a:solidFill>
              <a:latin typeface="Century Gothic" panose="020B0502020202020204" pitchFamily="34" charset="0"/>
            </a:endParaRPr>
          </a:p>
        </p:txBody>
      </p:sp>
      <p:pic>
        <p:nvPicPr>
          <p:cNvPr id="1028" name="Picture 4" descr="people seated on table in room">
            <a:extLst>
              <a:ext uri="{FF2B5EF4-FFF2-40B4-BE49-F238E27FC236}">
                <a16:creationId xmlns:a16="http://schemas.microsoft.com/office/drawing/2014/main" id="{87C498CC-11FD-4897-A42A-614BFA707F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670" y="1776765"/>
            <a:ext cx="5128063" cy="342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4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9"/>
            <a:ext cx="5939969" cy="594366"/>
          </a:xfrm>
        </p:spPr>
        <p:txBody>
          <a:bodyPr>
            <a:normAutofit/>
          </a:bodyPr>
          <a:lstStyle/>
          <a:p>
            <a:pPr algn="l"/>
            <a:r>
              <a:rPr lang="ro-RO" sz="2800" b="1" dirty="0">
                <a:solidFill>
                  <a:schemeClr val="tx1">
                    <a:lumMod val="65000"/>
                    <a:lumOff val="35000"/>
                  </a:schemeClr>
                </a:solidFill>
                <a:latin typeface="Century Gothic"/>
                <a:cs typeface="Century Gothic"/>
              </a:rPr>
              <a:t>Obiectivele învățării</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199" y="900846"/>
            <a:ext cx="6125179" cy="5221094"/>
          </a:xfrm>
        </p:spPr>
        <p:txBody>
          <a:bodyPr>
            <a:noAutofit/>
          </a:bodyPr>
          <a:lstStyle/>
          <a:p>
            <a:r>
              <a:rPr lang="ro-RO" sz="1700" dirty="0">
                <a:solidFill>
                  <a:schemeClr val="tx1">
                    <a:lumMod val="65000"/>
                    <a:lumOff val="35000"/>
                  </a:schemeClr>
                </a:solidFill>
                <a:latin typeface="Century Gothic"/>
                <a:cs typeface="Century Gothic"/>
              </a:rPr>
              <a:t>Să înțeleagă de ce contează responsabilitatea și ce înseamnă să îți iei viața în mâini;</a:t>
            </a:r>
            <a:endParaRPr lang="en-GB" sz="1700" dirty="0">
              <a:solidFill>
                <a:schemeClr val="tx1">
                  <a:lumMod val="65000"/>
                  <a:lumOff val="35000"/>
                </a:schemeClr>
              </a:solidFill>
              <a:latin typeface="Century Gothic"/>
              <a:cs typeface="Century Gothic"/>
            </a:endParaRPr>
          </a:p>
          <a:p>
            <a:r>
              <a:rPr lang="ro-RO" sz="1700" dirty="0">
                <a:solidFill>
                  <a:schemeClr val="tx1">
                    <a:lumMod val="65000"/>
                    <a:lumOff val="35000"/>
                  </a:schemeClr>
                </a:solidFill>
                <a:latin typeface="Century Gothic"/>
                <a:cs typeface="Century Gothic"/>
              </a:rPr>
              <a:t>Să descrie schimbările pe termen scurt în viața de zi cu zi;</a:t>
            </a:r>
          </a:p>
          <a:p>
            <a:r>
              <a:rPr lang="ro-RO" sz="1700" dirty="0">
                <a:solidFill>
                  <a:schemeClr val="tx1">
                    <a:lumMod val="65000"/>
                    <a:lumOff val="35000"/>
                  </a:schemeClr>
                </a:solidFill>
                <a:latin typeface="Century Gothic"/>
                <a:cs typeface="Century Gothic"/>
              </a:rPr>
              <a:t>Să identifice modalități de a fi mai flexibili, aplicând principiile de reziliență și adaptabilitate;</a:t>
            </a:r>
          </a:p>
          <a:p>
            <a:r>
              <a:rPr lang="ro-RO" sz="1700" dirty="0">
                <a:solidFill>
                  <a:schemeClr val="tx1">
                    <a:lumMod val="65000"/>
                    <a:lumOff val="35000"/>
                  </a:schemeClr>
                </a:solidFill>
                <a:latin typeface="Century Gothic"/>
                <a:cs typeface="Century Gothic"/>
              </a:rPr>
              <a:t>Să răspundă la schimbare rapid și pozitiv pentru a putea face față incertitudinii;</a:t>
            </a:r>
          </a:p>
          <a:p>
            <a:r>
              <a:rPr lang="ro-RO" sz="1700" dirty="0">
                <a:solidFill>
                  <a:schemeClr val="tx1">
                    <a:lumMod val="65000"/>
                    <a:lumOff val="35000"/>
                  </a:schemeClr>
                </a:solidFill>
                <a:latin typeface="Century Gothic"/>
                <a:cs typeface="Century Gothic"/>
              </a:rPr>
              <a:t>Să practice tehnici de gândire creativă în rutina zilnică;</a:t>
            </a:r>
          </a:p>
          <a:p>
            <a:r>
              <a:rPr lang="ro-RO" sz="1700" dirty="0">
                <a:solidFill>
                  <a:schemeClr val="tx1">
                    <a:lumMod val="65000"/>
                    <a:lumOff val="35000"/>
                  </a:schemeClr>
                </a:solidFill>
                <a:latin typeface="Century Gothic"/>
                <a:cs typeface="Century Gothic"/>
              </a:rPr>
              <a:t>Să judece visurile din punct de vedere pragmatic pentru a putea acționa;</a:t>
            </a:r>
          </a:p>
          <a:p>
            <a:r>
              <a:rPr lang="it-IT" sz="1700" dirty="0">
                <a:solidFill>
                  <a:schemeClr val="tx1">
                    <a:lumMod val="65000"/>
                    <a:lumOff val="35000"/>
                  </a:schemeClr>
                </a:solidFill>
                <a:latin typeface="Century Gothic"/>
                <a:cs typeface="Century Gothic"/>
              </a:rPr>
              <a:t>Să facă diferența dintre abilități, puncte tari și interese</a:t>
            </a:r>
            <a:r>
              <a:rPr lang="ro-RO" sz="1700" dirty="0">
                <a:solidFill>
                  <a:schemeClr val="tx1">
                    <a:lumMod val="65000"/>
                    <a:lumOff val="35000"/>
                  </a:schemeClr>
                </a:solidFill>
                <a:latin typeface="Century Gothic"/>
                <a:cs typeface="Century Gothic"/>
              </a:rPr>
              <a:t>;</a:t>
            </a:r>
          </a:p>
          <a:p>
            <a:r>
              <a:rPr lang="ro-RO" sz="1700" dirty="0">
                <a:solidFill>
                  <a:schemeClr val="tx1">
                    <a:lumMod val="65000"/>
                    <a:lumOff val="35000"/>
                  </a:schemeClr>
                </a:solidFill>
                <a:latin typeface="Century Gothic"/>
                <a:cs typeface="Century Gothic"/>
              </a:rPr>
              <a:t>Să judece strategic oportunitățile de piață pe baza propriilor visuri și abilități, puncte tari și interese;</a:t>
            </a:r>
          </a:p>
          <a:p>
            <a:r>
              <a:rPr lang="ro-RO" sz="1700" dirty="0">
                <a:solidFill>
                  <a:schemeClr val="tx1">
                    <a:lumMod val="65000"/>
                    <a:lumOff val="35000"/>
                  </a:schemeClr>
                </a:solidFill>
                <a:latin typeface="Century Gothic"/>
                <a:cs typeface="Century Gothic"/>
              </a:rPr>
              <a:t>Să analizeze și să maximizeze resursele pentru a-și atinge obiectivele.</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88198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Competențe vizate a fi atinse prin această formare:</a:t>
            </a:r>
          </a:p>
        </p:txBody>
      </p:sp>
      <p:sp>
        <p:nvSpPr>
          <p:cNvPr id="3" name="Content Placeholder 2"/>
          <p:cNvSpPr>
            <a:spLocks noGrp="1"/>
          </p:cNvSpPr>
          <p:nvPr>
            <p:ph idx="1"/>
          </p:nvPr>
        </p:nvSpPr>
        <p:spPr>
          <a:xfrm>
            <a:off x="457200" y="1600200"/>
            <a:ext cx="5939969" cy="4525963"/>
          </a:xfrm>
        </p:spPr>
        <p:txBody>
          <a:bodyPr>
            <a:noAutofit/>
          </a:bodyPr>
          <a:lstStyle/>
          <a:p>
            <a:r>
              <a:rPr lang="ro-RO" sz="2000" dirty="0">
                <a:solidFill>
                  <a:schemeClr val="tx1">
                    <a:lumMod val="65000"/>
                    <a:lumOff val="35000"/>
                  </a:schemeClr>
                </a:solidFill>
                <a:latin typeface="Century Gothic"/>
                <a:cs typeface="Century Gothic"/>
              </a:rPr>
              <a:t>Autogestionare;</a:t>
            </a:r>
            <a:endParaRPr lang="en-GB" sz="2000" dirty="0">
              <a:solidFill>
                <a:schemeClr val="tx1">
                  <a:lumMod val="65000"/>
                  <a:lumOff val="35000"/>
                </a:schemeClr>
              </a:solidFill>
              <a:latin typeface="Century Gothic"/>
              <a:cs typeface="Century Gothic"/>
            </a:endParaRPr>
          </a:p>
          <a:p>
            <a:r>
              <a:rPr lang="ro-RO" sz="2000" dirty="0">
                <a:solidFill>
                  <a:schemeClr val="tx1">
                    <a:lumMod val="65000"/>
                    <a:lumOff val="35000"/>
                  </a:schemeClr>
                </a:solidFill>
                <a:latin typeface="Century Gothic"/>
                <a:cs typeface="Century Gothic"/>
              </a:rPr>
              <a:t>Responsabilitate;</a:t>
            </a:r>
            <a:endParaRPr lang="en-GB" sz="2000" dirty="0">
              <a:solidFill>
                <a:schemeClr val="tx1">
                  <a:lumMod val="65000"/>
                  <a:lumOff val="35000"/>
                </a:schemeClr>
              </a:solidFill>
              <a:latin typeface="Century Gothic"/>
              <a:cs typeface="Century Gothic"/>
            </a:endParaRPr>
          </a:p>
          <a:p>
            <a:r>
              <a:rPr lang="ro-RO" sz="2000" dirty="0">
                <a:solidFill>
                  <a:schemeClr val="tx1">
                    <a:lumMod val="65000"/>
                    <a:lumOff val="35000"/>
                  </a:schemeClr>
                </a:solidFill>
                <a:latin typeface="Century Gothic"/>
                <a:cs typeface="Century Gothic"/>
              </a:rPr>
              <a:t>Flexibilitate;</a:t>
            </a:r>
          </a:p>
          <a:p>
            <a:r>
              <a:rPr lang="ro-RO" sz="2000" dirty="0">
                <a:solidFill>
                  <a:schemeClr val="tx1">
                    <a:lumMod val="65000"/>
                    <a:lumOff val="35000"/>
                  </a:schemeClr>
                </a:solidFill>
                <a:latin typeface="Century Gothic"/>
                <a:cs typeface="Century Gothic"/>
              </a:rPr>
              <a:t>Reziliență;</a:t>
            </a:r>
          </a:p>
          <a:p>
            <a:r>
              <a:rPr lang="ro-RO" sz="2000" dirty="0">
                <a:solidFill>
                  <a:schemeClr val="tx1">
                    <a:lumMod val="65000"/>
                    <a:lumOff val="35000"/>
                  </a:schemeClr>
                </a:solidFill>
                <a:latin typeface="Century Gothic"/>
                <a:cs typeface="Century Gothic"/>
              </a:rPr>
              <a:t>Gândire creativă;</a:t>
            </a:r>
          </a:p>
          <a:p>
            <a:r>
              <a:rPr lang="ro-RO" sz="2000" dirty="0">
                <a:solidFill>
                  <a:schemeClr val="tx1">
                    <a:lumMod val="65000"/>
                    <a:lumOff val="35000"/>
                  </a:schemeClr>
                </a:solidFill>
                <a:latin typeface="Century Gothic"/>
                <a:cs typeface="Century Gothic"/>
              </a:rPr>
              <a:t>Gândire strategică;</a:t>
            </a:r>
          </a:p>
          <a:p>
            <a:r>
              <a:rPr lang="ro-RO" sz="2000" dirty="0">
                <a:solidFill>
                  <a:schemeClr val="tx1">
                    <a:lumMod val="65000"/>
                    <a:lumOff val="35000"/>
                  </a:schemeClr>
                </a:solidFill>
                <a:latin typeface="Century Gothic"/>
                <a:cs typeface="Century Gothic"/>
              </a:rPr>
              <a:t>Conștiință de sine;</a:t>
            </a:r>
          </a:p>
          <a:p>
            <a:r>
              <a:rPr lang="ro-RO" sz="2000" dirty="0">
                <a:solidFill>
                  <a:schemeClr val="tx1">
                    <a:lumMod val="65000"/>
                    <a:lumOff val="35000"/>
                  </a:schemeClr>
                </a:solidFill>
                <a:latin typeface="Century Gothic"/>
                <a:cs typeface="Century Gothic"/>
              </a:rPr>
              <a:t>Abilități analitice;</a:t>
            </a:r>
          </a:p>
          <a:p>
            <a:r>
              <a:rPr lang="ro-RO" sz="2000" dirty="0">
                <a:solidFill>
                  <a:schemeClr val="tx1">
                    <a:lumMod val="65000"/>
                    <a:lumOff val="35000"/>
                  </a:schemeClr>
                </a:solidFill>
                <a:latin typeface="Century Gothic"/>
                <a:cs typeface="Century Gothic"/>
              </a:rPr>
              <a:t>Proactivitate.</a:t>
            </a:r>
          </a:p>
          <a:p>
            <a:pPr marL="0" indent="0">
              <a:buNone/>
            </a:pPr>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369579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861774"/>
          </a:xfrm>
          <a:prstGeom prst="rect">
            <a:avLst/>
          </a:prstGeom>
          <a:noFill/>
        </p:spPr>
        <p:txBody>
          <a:bodyPr wrap="square" rtlCol="0">
            <a:spAutoFit/>
          </a:bodyPr>
          <a:lstStyle/>
          <a:p>
            <a:pPr algn="ctr" rtl="0" fontAlgn="base"/>
            <a:r>
              <a:rPr lang="ro-RO" sz="5000" b="1" i="0" dirty="0">
                <a:solidFill>
                  <a:srgbClr val="000000"/>
                </a:solidFill>
                <a:effectLst/>
                <a:latin typeface="Century Gothic" panose="020B0502020202020204" pitchFamily="34" charset="0"/>
              </a:rPr>
              <a:t>Evaluare inițială</a:t>
            </a:r>
            <a:endParaRPr lang="en-US" sz="5000"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D537E2F-1220-47D6-89A5-BFC1720E8139}"/>
              </a:ext>
            </a:extLst>
          </p:cNvPr>
          <p:cNvPicPr/>
          <p:nvPr/>
        </p:nvPicPr>
        <p:blipFill rotWithShape="1">
          <a:blip r:embed="rId2" cstate="screen">
            <a:extLst>
              <a:ext uri="{28A0092B-C50C-407E-A947-70E740481C1C}">
                <a14:useLocalDpi xmlns:a14="http://schemas.microsoft.com/office/drawing/2010/main"/>
              </a:ext>
            </a:extLst>
          </a:blip>
          <a:srcRect l="32504"/>
          <a:stretch/>
        </p:blipFill>
        <p:spPr bwMode="auto">
          <a:xfrm>
            <a:off x="1526417" y="3305859"/>
            <a:ext cx="3801534" cy="2302675"/>
          </a:xfrm>
          <a:prstGeom prst="rect">
            <a:avLst/>
          </a:prstGeom>
          <a:ln>
            <a:noFill/>
          </a:ln>
          <a:extLst>
            <a:ext uri="{53640926-AAD7-44D8-BBD7-CCE9431645EC}">
              <a14:shadowObscured xmlns:a14="http://schemas.microsoft.com/office/drawing/2010/main"/>
            </a:ext>
          </a:extLst>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ro-RO" sz="2800" b="1" dirty="0">
                <a:solidFill>
                  <a:schemeClr val="tx1">
                    <a:lumMod val="65000"/>
                    <a:lumOff val="35000"/>
                  </a:schemeClr>
                </a:solidFill>
                <a:latin typeface="Century Gothic"/>
                <a:cs typeface="Century Gothic"/>
              </a:rPr>
              <a:t>Competențe sociale și personale</a:t>
            </a:r>
            <a:r>
              <a:rPr lang="en-US" sz="2800" b="1" dirty="0">
                <a:solidFill>
                  <a:schemeClr val="tx1">
                    <a:lumMod val="65000"/>
                    <a:lumOff val="35000"/>
                  </a:schemeClr>
                </a:solidFill>
                <a:latin typeface="Century Gothic"/>
                <a:cs typeface="Century Gothic"/>
              </a:rPr>
              <a:t> (soft skills)</a:t>
            </a:r>
          </a:p>
        </p:txBody>
      </p:sp>
      <p:sp>
        <p:nvSpPr>
          <p:cNvPr id="3" name="Content Placeholder 2"/>
          <p:cNvSpPr>
            <a:spLocks noGrp="1"/>
          </p:cNvSpPr>
          <p:nvPr>
            <p:ph idx="1"/>
          </p:nvPr>
        </p:nvSpPr>
        <p:spPr>
          <a:xfrm>
            <a:off x="625212" y="2024349"/>
            <a:ext cx="5389926" cy="3114514"/>
          </a:xfrm>
        </p:spPr>
        <p:txBody>
          <a:bodyPr>
            <a:normAutofit/>
          </a:bodyPr>
          <a:lstStyle/>
          <a:p>
            <a:r>
              <a:rPr lang="ro-RO" sz="2400" dirty="0">
                <a:solidFill>
                  <a:schemeClr val="tx1">
                    <a:lumMod val="65000"/>
                    <a:lumOff val="35000"/>
                  </a:schemeClr>
                </a:solidFill>
                <a:latin typeface="Century Gothic"/>
                <a:cs typeface="Century Gothic"/>
              </a:rPr>
              <a:t>Ce înseamnă pentru voi „competențe sociale și personale</a:t>
            </a:r>
            <a:r>
              <a:rPr lang="en-US" sz="2400" dirty="0">
                <a:solidFill>
                  <a:schemeClr val="tx1">
                    <a:lumMod val="65000"/>
                    <a:lumOff val="35000"/>
                  </a:schemeClr>
                </a:solidFill>
                <a:latin typeface="Century Gothic"/>
                <a:cs typeface="Century Gothic"/>
              </a:rPr>
              <a:t>”</a:t>
            </a:r>
            <a:r>
              <a:rPr lang="en-GB" sz="2400" dirty="0">
                <a:solidFill>
                  <a:schemeClr val="tx1">
                    <a:lumMod val="65000"/>
                    <a:lumOff val="35000"/>
                  </a:schemeClr>
                </a:solidFill>
                <a:latin typeface="Century Gothic"/>
                <a:cs typeface="Century Gothic"/>
              </a:rPr>
              <a:t>? </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TextBox 19">
            <a:extLst>
              <a:ext uri="{FF2B5EF4-FFF2-40B4-BE49-F238E27FC236}">
                <a16:creationId xmlns:a16="http://schemas.microsoft.com/office/drawing/2014/main" id="{C5D0E32F-D140-412A-B636-5A57D63CEBB5}"/>
              </a:ext>
            </a:extLst>
          </p:cNvPr>
          <p:cNvSpPr txBox="1"/>
          <p:nvPr/>
        </p:nvSpPr>
        <p:spPr>
          <a:xfrm>
            <a:off x="1371291" y="5000741"/>
            <a:ext cx="4115363" cy="369332"/>
          </a:xfrm>
          <a:prstGeom prst="rect">
            <a:avLst/>
          </a:prstGeom>
          <a:noFill/>
        </p:spPr>
        <p:txBody>
          <a:bodyPr wrap="square">
            <a:spAutoFit/>
          </a:bodyPr>
          <a:lstStyle/>
          <a:p>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https://unsplash.com/photos/m0l9NBCivuk</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7609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Responsabilitate</a:t>
            </a:r>
          </a:p>
        </p:txBody>
      </p:sp>
      <p:sp>
        <p:nvSpPr>
          <p:cNvPr id="3" name="Content Placeholder 2"/>
          <p:cNvSpPr>
            <a:spLocks noGrp="1"/>
          </p:cNvSpPr>
          <p:nvPr>
            <p:ph idx="1"/>
          </p:nvPr>
        </p:nvSpPr>
        <p:spPr>
          <a:xfrm>
            <a:off x="457200" y="1303506"/>
            <a:ext cx="6036397" cy="4822657"/>
          </a:xfrm>
        </p:spPr>
        <p:txBody>
          <a:bodyPr>
            <a:normAutofit/>
          </a:bodyPr>
          <a:lstStyle/>
          <a:p>
            <a:r>
              <a:rPr lang="ro-RO" sz="2400" dirty="0">
                <a:solidFill>
                  <a:schemeClr val="tx1">
                    <a:lumMod val="65000"/>
                    <a:lumOff val="35000"/>
                  </a:schemeClr>
                </a:solidFill>
                <a:latin typeface="Century Gothic"/>
                <a:cs typeface="Century Gothic"/>
              </a:rPr>
              <a:t>De ce trebuie să ne asumăm responsabilitatea pentru propriile noastre experiențe?</a:t>
            </a:r>
          </a:p>
          <a:p>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20" name="TextBox 19">
            <a:extLst>
              <a:ext uri="{FF2B5EF4-FFF2-40B4-BE49-F238E27FC236}">
                <a16:creationId xmlns:a16="http://schemas.microsoft.com/office/drawing/2014/main" id="{66589816-3372-4E31-A3F7-98A2BA5F817D}"/>
              </a:ext>
            </a:extLst>
          </p:cNvPr>
          <p:cNvSpPr txBox="1"/>
          <p:nvPr/>
        </p:nvSpPr>
        <p:spPr>
          <a:xfrm>
            <a:off x="1417716" y="5398515"/>
            <a:ext cx="4115363" cy="276999"/>
          </a:xfrm>
          <a:prstGeom prst="rect">
            <a:avLst/>
          </a:prstGeom>
          <a:noFill/>
        </p:spPr>
        <p:txBody>
          <a:bodyPr wrap="square">
            <a:spAutoFit/>
          </a:bodyPr>
          <a:lstStyle/>
          <a:p>
            <a:r>
              <a:rPr lang="ro-RO" sz="1200" dirty="0">
                <a:solidFill>
                  <a:srgbClr val="3F4652"/>
                </a:solidFill>
                <a:latin typeface="Century Gothic" panose="020B0502020202020204" pitchFamily="34" charset="0"/>
              </a:rPr>
              <a:t>Sursa</a:t>
            </a:r>
            <a:r>
              <a:rPr lang="en-US" sz="1200" dirty="0">
                <a:solidFill>
                  <a:srgbClr val="3F4652"/>
                </a:solidFill>
                <a:latin typeface="Century Gothic" panose="020B0502020202020204" pitchFamily="34" charset="0"/>
              </a:rPr>
              <a:t>: </a:t>
            </a:r>
            <a:r>
              <a:rPr lang="fr-FR" sz="1200" dirty="0">
                <a:solidFill>
                  <a:srgbClr val="3F4652"/>
                </a:solidFill>
                <a:latin typeface="Century Gothic" panose="020B0502020202020204" pitchFamily="34" charset="0"/>
                <a:hlinkClick r:id="rId8">
                  <a:extLst>
                    <a:ext uri="{A12FA001-AC4F-418D-AE19-62706E023703}">
                      <ahyp:hlinkClr xmlns:ahyp="http://schemas.microsoft.com/office/drawing/2018/hyperlinkcolor" val="tx"/>
                    </a:ext>
                  </a:extLst>
                </a:hlinkClick>
              </a:rPr>
              <a:t>https://unsplash.com/photos/S0hFspmvm_s</a:t>
            </a:r>
            <a:endParaRPr lang="el-GR" sz="1200" dirty="0">
              <a:solidFill>
                <a:srgbClr val="3F4652"/>
              </a:solidFill>
              <a:latin typeface="Century Gothic" panose="020B0502020202020204" pitchFamily="34" charset="0"/>
            </a:endParaRPr>
          </a:p>
        </p:txBody>
      </p:sp>
      <p:pic>
        <p:nvPicPr>
          <p:cNvPr id="14" name="Imagem 13">
            <a:extLst>
              <a:ext uri="{FF2B5EF4-FFF2-40B4-BE49-F238E27FC236}">
                <a16:creationId xmlns:a16="http://schemas.microsoft.com/office/drawing/2014/main" id="{6F1ED65D-DB56-4D8E-B927-84DBCFA9125A}"/>
              </a:ext>
            </a:extLst>
          </p:cNvPr>
          <p:cNvPicPr/>
          <p:nvPr/>
        </p:nvPicPr>
        <p:blipFill>
          <a:blip r:embed="rId9" cstate="screen">
            <a:extLst>
              <a:ext uri="{28A0092B-C50C-407E-A947-70E740481C1C}">
                <a14:useLocalDpi xmlns:a14="http://schemas.microsoft.com/office/drawing/2010/main"/>
              </a:ext>
            </a:extLst>
          </a:blip>
          <a:stretch>
            <a:fillRect/>
          </a:stretch>
        </p:blipFill>
        <p:spPr>
          <a:xfrm>
            <a:off x="1369502" y="2544313"/>
            <a:ext cx="4115363" cy="2697163"/>
          </a:xfrm>
          <a:prstGeom prst="rect">
            <a:avLst/>
          </a:prstGeom>
        </p:spPr>
      </p:pic>
    </p:spTree>
    <p:extLst>
      <p:ext uri="{BB962C8B-B14F-4D97-AF65-F5344CB8AC3E}">
        <p14:creationId xmlns:p14="http://schemas.microsoft.com/office/powerpoint/2010/main" val="942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b="1" dirty="0">
                <a:solidFill>
                  <a:schemeClr val="tx1">
                    <a:lumMod val="65000"/>
                    <a:lumOff val="35000"/>
                  </a:schemeClr>
                </a:solidFill>
                <a:latin typeface="Century Gothic"/>
                <a:cs typeface="Century Gothic"/>
              </a:rPr>
              <a:t>Responsabilitate</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557719" y="1901100"/>
            <a:ext cx="5416849" cy="3196680"/>
          </a:xfrm>
        </p:spPr>
        <p:txBody>
          <a:bodyPr>
            <a:normAutofit/>
          </a:bodyPr>
          <a:lstStyle/>
          <a:p>
            <a:r>
              <a:rPr lang="en-GB" sz="2400" dirty="0">
                <a:solidFill>
                  <a:schemeClr val="tx1">
                    <a:lumMod val="65000"/>
                    <a:lumOff val="35000"/>
                  </a:schemeClr>
                </a:solidFill>
                <a:latin typeface="Century Gothic"/>
                <a:cs typeface="Century Gothic"/>
              </a:rPr>
              <a:t>Cum ne d</a:t>
            </a:r>
            <a:r>
              <a:rPr lang="ro-RO" sz="2400" dirty="0">
                <a:solidFill>
                  <a:schemeClr val="tx1">
                    <a:lumMod val="65000"/>
                    <a:lumOff val="35000"/>
                  </a:schemeClr>
                </a:solidFill>
                <a:latin typeface="Century Gothic"/>
                <a:cs typeface="Century Gothic"/>
              </a:rPr>
              <a:t>ă</a:t>
            </a:r>
            <a:r>
              <a:rPr lang="en-GB" sz="2400" dirty="0">
                <a:solidFill>
                  <a:schemeClr val="tx1">
                    <a:lumMod val="65000"/>
                    <a:lumOff val="35000"/>
                  </a:schemeClr>
                </a:solidFill>
                <a:latin typeface="Century Gothic"/>
                <a:cs typeface="Century Gothic"/>
              </a:rPr>
              <a:t>m </a:t>
            </a:r>
            <a:r>
              <a:rPr lang="ro-RO" sz="2400" dirty="0">
                <a:solidFill>
                  <a:schemeClr val="tx1">
                    <a:lumMod val="65000"/>
                    <a:lumOff val="35000"/>
                  </a:schemeClr>
                </a:solidFill>
                <a:latin typeface="Century Gothic"/>
                <a:cs typeface="Century Gothic"/>
              </a:rPr>
              <a:t>seama</a:t>
            </a:r>
            <a:r>
              <a:rPr lang="en-GB" sz="2400" dirty="0">
                <a:solidFill>
                  <a:schemeClr val="tx1">
                    <a:lumMod val="65000"/>
                    <a:lumOff val="35000"/>
                  </a:schemeClr>
                </a:solidFill>
                <a:latin typeface="Century Gothic"/>
                <a:cs typeface="Century Gothic"/>
              </a:rPr>
              <a:t> </a:t>
            </a:r>
            <a:r>
              <a:rPr lang="ro-RO" sz="2400" dirty="0">
                <a:solidFill>
                  <a:schemeClr val="tx1">
                    <a:lumMod val="65000"/>
                    <a:lumOff val="35000"/>
                  </a:schemeClr>
                </a:solidFill>
                <a:latin typeface="Century Gothic"/>
                <a:cs typeface="Century Gothic"/>
              </a:rPr>
              <a:t>că ne asumăm responsabilitatea pentru propria viață</a:t>
            </a:r>
            <a:r>
              <a:rPr lang="en-GB" sz="2400" dirty="0">
                <a:solidFill>
                  <a:schemeClr val="tx1">
                    <a:lumMod val="65000"/>
                    <a:lumOff val="35000"/>
                  </a:schemeClr>
                </a:solidFill>
                <a:latin typeface="Century Gothic"/>
                <a:cs typeface="Century Gothic"/>
              </a:rPr>
              <a:t>? </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7" name="Seta: Para a Direita 6">
            <a:extLst>
              <a:ext uri="{FF2B5EF4-FFF2-40B4-BE49-F238E27FC236}">
                <a16:creationId xmlns:a16="http://schemas.microsoft.com/office/drawing/2014/main" id="{EC4A3752-FDDB-49EA-B6E4-13FDF2D5C035}"/>
              </a:ext>
            </a:extLst>
          </p:cNvPr>
          <p:cNvSpPr/>
          <p:nvPr/>
        </p:nvSpPr>
        <p:spPr>
          <a:xfrm>
            <a:off x="5793162" y="5488161"/>
            <a:ext cx="604007" cy="464822"/>
          </a:xfrm>
          <a:prstGeom prst="rightArrow">
            <a:avLst/>
          </a:prstGeom>
          <a:solidFill>
            <a:srgbClr val="779D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5063364"/>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JIMINY_PPT_TEMPLATE</Template>
  <TotalTime>722</TotalTime>
  <Words>2226</Words>
  <Application>Microsoft Office PowerPoint</Application>
  <PresentationFormat>Expunere pe ecran (4:3)</PresentationFormat>
  <Paragraphs>212</Paragraphs>
  <Slides>29</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29</vt:i4>
      </vt:variant>
    </vt:vector>
  </HeadingPairs>
  <TitlesOfParts>
    <vt:vector size="35" baseType="lpstr">
      <vt:lpstr>Arial</vt:lpstr>
      <vt:lpstr>Calibri</vt:lpstr>
      <vt:lpstr>Century Gothic</vt:lpstr>
      <vt:lpstr>Kinfolk Pro Rough</vt:lpstr>
      <vt:lpstr>Symbol</vt:lpstr>
      <vt:lpstr>JIMINY_PPT_TEMPLATE</vt:lpstr>
      <vt:lpstr>Modulul 3 STIL DE VIAȚĂ ANTREPRENORIAL</vt:lpstr>
      <vt:lpstr>Planul de formare</vt:lpstr>
      <vt:lpstr>Exercițiu de „spargere a gheții”!</vt:lpstr>
      <vt:lpstr>Obiectivele învățării</vt:lpstr>
      <vt:lpstr>Competențe vizate a fi atinse prin această formare:</vt:lpstr>
      <vt:lpstr>Prezentare PowerPoint</vt:lpstr>
      <vt:lpstr>Competențe sociale și personale (soft skills)</vt:lpstr>
      <vt:lpstr>Responsabilitate</vt:lpstr>
      <vt:lpstr>Responsabilitate</vt:lpstr>
      <vt:lpstr>Responsabilitate</vt:lpstr>
      <vt:lpstr>Responsabilitate</vt:lpstr>
      <vt:lpstr>Reziliență</vt:lpstr>
      <vt:lpstr>Reziliență</vt:lpstr>
      <vt:lpstr>Reziliență</vt:lpstr>
      <vt:lpstr>Visuri și abilități</vt:lpstr>
      <vt:lpstr>Visuri</vt:lpstr>
      <vt:lpstr>Gândirea creativă și pragmatismul</vt:lpstr>
      <vt:lpstr>Gândirea creativă și pragmatismul</vt:lpstr>
      <vt:lpstr>Gândirea creativă și pragmatismul</vt:lpstr>
      <vt:lpstr>Autoanaliza și planificarea strategică</vt:lpstr>
      <vt:lpstr>Autoanaliza și planificarea strategică</vt:lpstr>
      <vt:lpstr>Stabilirea obiectivelor</vt:lpstr>
      <vt:lpstr>Stabilirea obiectivelor</vt:lpstr>
      <vt:lpstr>Stabilirea obiectivelor</vt:lpstr>
      <vt:lpstr>Stabilirea obiectivelor</vt:lpstr>
      <vt:lpstr>Prezentare PowerPoint</vt:lpstr>
      <vt:lpstr>Prezentare PowerPoint</vt:lpstr>
      <vt:lpstr>Lectură suplimentară și dezvoltare ulterioară</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Magda Faraoanu</cp:lastModifiedBy>
  <cp:revision>125</cp:revision>
  <dcterms:created xsi:type="dcterms:W3CDTF">2019-11-21T09:42:05Z</dcterms:created>
  <dcterms:modified xsi:type="dcterms:W3CDTF">2021-07-07T12:29:47Z</dcterms:modified>
</cp:coreProperties>
</file>