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8" r:id="rId4"/>
    <p:sldId id="297" r:id="rId5"/>
    <p:sldId id="309" r:id="rId6"/>
    <p:sldId id="271" r:id="rId7"/>
    <p:sldId id="296" r:id="rId8"/>
    <p:sldId id="299" r:id="rId9"/>
    <p:sldId id="306" r:id="rId10"/>
    <p:sldId id="300" r:id="rId11"/>
    <p:sldId id="298" r:id="rId12"/>
    <p:sldId id="301" r:id="rId13"/>
    <p:sldId id="292" r:id="rId14"/>
    <p:sldId id="302" r:id="rId15"/>
    <p:sldId id="303" r:id="rId16"/>
    <p:sldId id="293" r:id="rId17"/>
    <p:sldId id="305" r:id="rId18"/>
    <p:sldId id="304" r:id="rId19"/>
    <p:sldId id="269" r:id="rId20"/>
    <p:sldId id="295" r:id="rId21"/>
    <p:sldId id="294" r:id="rId22"/>
    <p:sldId id="270"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snapToObjects="1">
      <p:cViewPr>
        <p:scale>
          <a:sx n="73" d="100"/>
          <a:sy n="73"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5D2C5-7FCD-4AF4-98BB-0D9EE0101638}" type="doc">
      <dgm:prSet loTypeId="urn:microsoft.com/office/officeart/2009/3/layout/StepUpProcess" loCatId="process" qsTypeId="urn:microsoft.com/office/officeart/2005/8/quickstyle/simple1" qsCatId="simple" csTypeId="urn:microsoft.com/office/officeart/2005/8/colors/accent6_2" csCatId="accent6" phldr="1"/>
      <dgm:spPr/>
      <dgm:t>
        <a:bodyPr/>
        <a:lstStyle/>
        <a:p>
          <a:endParaRPr lang="el-GR"/>
        </a:p>
      </dgm:t>
    </dgm:pt>
    <dgm:pt modelId="{02C985F2-29B1-4E11-8AE7-7BBA0185A3CD}">
      <dgm:prSet phldrT="[Κείμενο]" custT="1"/>
      <dgm:spPr/>
      <dgm:t>
        <a:bodyPr/>
        <a:lstStyle/>
        <a:p>
          <a:r>
            <a:rPr lang="en-US" sz="1200" b="1" i="0" dirty="0">
              <a:latin typeface="Century Gothic" panose="020B0502020202020204" pitchFamily="34" charset="0"/>
            </a:rPr>
            <a:t>1: </a:t>
          </a:r>
          <a:r>
            <a:rPr lang="en-US" sz="1200" b="1" i="0" dirty="0" err="1" smtClean="0">
              <a:latin typeface="Century Gothic" panose="020B0502020202020204" pitchFamily="34" charset="0"/>
            </a:rPr>
            <a:t>Identificare</a:t>
          </a:r>
          <a:r>
            <a:rPr lang="en-US" sz="1200" b="1" i="0" dirty="0" smtClean="0">
              <a:latin typeface="Century Gothic" panose="020B0502020202020204" pitchFamily="34" charset="0"/>
            </a:rPr>
            <a:t> la  </a:t>
          </a:r>
          <a:r>
            <a:rPr lang="en-US" sz="1200" b="1" i="0" dirty="0" err="1" smtClean="0">
              <a:latin typeface="Century Gothic" panose="020B0502020202020204" pitchFamily="34" charset="0"/>
            </a:rPr>
            <a:t>decisione</a:t>
          </a:r>
          <a:endParaRPr lang="el-GR" sz="1200" b="1" dirty="0">
            <a:latin typeface="Century Gothic" panose="020B0502020202020204" pitchFamily="34" charset="0"/>
          </a:endParaRPr>
        </a:p>
      </dgm:t>
    </dgm:pt>
    <dgm:pt modelId="{2ABE5789-7D49-4956-9132-06D37331378C}" type="parTrans" cxnId="{F0055296-E4C2-4500-AF81-20747B550344}">
      <dgm:prSet/>
      <dgm:spPr/>
      <dgm:t>
        <a:bodyPr/>
        <a:lstStyle/>
        <a:p>
          <a:endParaRPr lang="el-GR" sz="1200" b="1">
            <a:latin typeface="Century Gothic" panose="020B0502020202020204" pitchFamily="34" charset="0"/>
          </a:endParaRPr>
        </a:p>
      </dgm:t>
    </dgm:pt>
    <dgm:pt modelId="{A25FF2A2-14A0-4E95-81D7-DFC4BA3AB99C}" type="sibTrans" cxnId="{F0055296-E4C2-4500-AF81-20747B550344}">
      <dgm:prSet/>
      <dgm:spPr/>
      <dgm:t>
        <a:bodyPr/>
        <a:lstStyle/>
        <a:p>
          <a:endParaRPr lang="el-GR" sz="1200" b="1">
            <a:latin typeface="Century Gothic" panose="020B0502020202020204" pitchFamily="34" charset="0"/>
          </a:endParaRPr>
        </a:p>
      </dgm:t>
    </dgm:pt>
    <dgm:pt modelId="{66EFC0B7-F218-4FD6-A384-DA2D1F09F820}">
      <dgm:prSet phldrT="[Κείμενο]" custT="1"/>
      <dgm:spPr/>
      <dgm:t>
        <a:bodyPr/>
        <a:lstStyle/>
        <a:p>
          <a:r>
            <a:rPr lang="en-US" sz="1200" b="1" i="0" dirty="0">
              <a:latin typeface="Century Gothic" panose="020B0502020202020204" pitchFamily="34" charset="0"/>
            </a:rPr>
            <a:t>2: </a:t>
          </a:r>
          <a:r>
            <a:rPr lang="en-US" sz="1200" b="1" i="0" dirty="0" err="1" smtClean="0">
              <a:latin typeface="Century Gothic" panose="020B0502020202020204" pitchFamily="34" charset="0"/>
            </a:rPr>
            <a:t>Raccogliere</a:t>
          </a:r>
          <a:r>
            <a:rPr lang="en-US" sz="1200" b="1" i="0" dirty="0" smtClean="0">
              <a:latin typeface="Century Gothic" panose="020B0502020202020204" pitchFamily="34" charset="0"/>
            </a:rPr>
            <a:t> le </a:t>
          </a:r>
          <a:r>
            <a:rPr lang="en-US" sz="1200" b="1" i="0" dirty="0" err="1" smtClean="0">
              <a:latin typeface="Century Gothic" panose="020B0502020202020204" pitchFamily="34" charset="0"/>
            </a:rPr>
            <a:t>informazioni</a:t>
          </a:r>
          <a:r>
            <a:rPr lang="en-US" sz="1200" b="1" i="0" dirty="0" smtClean="0">
              <a:latin typeface="Century Gothic" panose="020B0502020202020204" pitchFamily="34" charset="0"/>
            </a:rPr>
            <a:t> </a:t>
          </a:r>
          <a:r>
            <a:rPr lang="en-US" sz="1200" b="1" i="0" dirty="0" err="1" smtClean="0">
              <a:latin typeface="Century Gothic" panose="020B0502020202020204" pitchFamily="34" charset="0"/>
            </a:rPr>
            <a:t>rilevanti</a:t>
          </a:r>
          <a:endParaRPr lang="el-GR" sz="1200" b="1" dirty="0">
            <a:latin typeface="Century Gothic" panose="020B0502020202020204" pitchFamily="34" charset="0"/>
          </a:endParaRPr>
        </a:p>
      </dgm:t>
    </dgm:pt>
    <dgm:pt modelId="{1243CDD3-5EFF-4BD7-B394-B07E9263601F}" type="parTrans" cxnId="{F4AEF929-F4AD-4D9F-8E45-6090D3CC597C}">
      <dgm:prSet/>
      <dgm:spPr/>
      <dgm:t>
        <a:bodyPr/>
        <a:lstStyle/>
        <a:p>
          <a:endParaRPr lang="el-GR" sz="1200" b="1">
            <a:latin typeface="Century Gothic" panose="020B0502020202020204" pitchFamily="34" charset="0"/>
          </a:endParaRPr>
        </a:p>
      </dgm:t>
    </dgm:pt>
    <dgm:pt modelId="{5DB5CAA3-0A9E-4088-B5F1-4D0323898A2D}" type="sibTrans" cxnId="{F4AEF929-F4AD-4D9F-8E45-6090D3CC597C}">
      <dgm:prSet/>
      <dgm:spPr/>
      <dgm:t>
        <a:bodyPr/>
        <a:lstStyle/>
        <a:p>
          <a:endParaRPr lang="el-GR" sz="1200" b="1">
            <a:latin typeface="Century Gothic" panose="020B0502020202020204" pitchFamily="34" charset="0"/>
          </a:endParaRPr>
        </a:p>
      </dgm:t>
    </dgm:pt>
    <dgm:pt modelId="{AC4CAFEF-CE96-4069-8AA6-BF08182040AB}">
      <dgm:prSet phldrT="[Κείμενο]" custT="1"/>
      <dgm:spPr/>
      <dgm:t>
        <a:bodyPr/>
        <a:lstStyle/>
        <a:p>
          <a:r>
            <a:rPr lang="en-US" sz="1200" b="1" i="0" dirty="0">
              <a:latin typeface="Century Gothic" panose="020B0502020202020204" pitchFamily="34" charset="0"/>
            </a:rPr>
            <a:t>3: </a:t>
          </a:r>
          <a:r>
            <a:rPr lang="en-US" sz="1200" b="1" i="0" dirty="0" err="1" smtClean="0">
              <a:latin typeface="Century Gothic" panose="020B0502020202020204" pitchFamily="34" charset="0"/>
            </a:rPr>
            <a:t>Identificare</a:t>
          </a:r>
          <a:r>
            <a:rPr lang="en-US" sz="1200" b="1" i="0" dirty="0" smtClean="0">
              <a:latin typeface="Century Gothic" panose="020B0502020202020204" pitchFamily="34" charset="0"/>
            </a:rPr>
            <a:t> le alternative </a:t>
          </a:r>
          <a:endParaRPr lang="el-GR" sz="1200" b="1" dirty="0">
            <a:latin typeface="Century Gothic" panose="020B0502020202020204" pitchFamily="34" charset="0"/>
          </a:endParaRPr>
        </a:p>
      </dgm:t>
    </dgm:pt>
    <dgm:pt modelId="{4DCE088F-0C0D-42E6-BD06-EFF492746D28}" type="parTrans" cxnId="{7BEC56D6-B5C5-45A7-9969-95F75DFE7D9B}">
      <dgm:prSet/>
      <dgm:spPr/>
      <dgm:t>
        <a:bodyPr/>
        <a:lstStyle/>
        <a:p>
          <a:endParaRPr lang="el-GR" sz="1200" b="1">
            <a:latin typeface="Century Gothic" panose="020B0502020202020204" pitchFamily="34" charset="0"/>
          </a:endParaRPr>
        </a:p>
      </dgm:t>
    </dgm:pt>
    <dgm:pt modelId="{2663813C-04F5-477A-ACCF-348A09EF3EF5}" type="sibTrans" cxnId="{7BEC56D6-B5C5-45A7-9969-95F75DFE7D9B}">
      <dgm:prSet/>
      <dgm:spPr/>
      <dgm:t>
        <a:bodyPr/>
        <a:lstStyle/>
        <a:p>
          <a:endParaRPr lang="el-GR" sz="1200" b="1">
            <a:latin typeface="Century Gothic" panose="020B0502020202020204" pitchFamily="34" charset="0"/>
          </a:endParaRPr>
        </a:p>
      </dgm:t>
    </dgm:pt>
    <dgm:pt modelId="{F677B1B1-E0FF-4C6E-9F78-F14C8AB64A7F}">
      <dgm:prSet custT="1"/>
      <dgm:spPr/>
      <dgm:t>
        <a:bodyPr/>
        <a:lstStyle/>
        <a:p>
          <a:r>
            <a:rPr lang="en-US" sz="1200" b="1" i="0" dirty="0">
              <a:latin typeface="Century Gothic" panose="020B0502020202020204" pitchFamily="34" charset="0"/>
            </a:rPr>
            <a:t>4: </a:t>
          </a:r>
          <a:r>
            <a:rPr lang="en-US" sz="1200" b="1" i="0" dirty="0" err="1" smtClean="0">
              <a:latin typeface="Century Gothic" panose="020B0502020202020204" pitchFamily="34" charset="0"/>
            </a:rPr>
            <a:t>Soppesare</a:t>
          </a:r>
          <a:r>
            <a:rPr lang="en-US" sz="1200" b="1" i="0" dirty="0" smtClean="0">
              <a:latin typeface="Century Gothic" panose="020B0502020202020204" pitchFamily="34" charset="0"/>
            </a:rPr>
            <a:t> le prove</a:t>
          </a:r>
          <a:endParaRPr lang="el-GR" sz="1200" b="1" dirty="0">
            <a:latin typeface="Century Gothic" panose="020B0502020202020204" pitchFamily="34" charset="0"/>
          </a:endParaRPr>
        </a:p>
      </dgm:t>
    </dgm:pt>
    <dgm:pt modelId="{612799BA-AAB7-4665-A2DF-8FD91A08A4E8}" type="parTrans" cxnId="{9799BCA0-FD44-4EBE-ABD3-EC47313E94F2}">
      <dgm:prSet/>
      <dgm:spPr/>
      <dgm:t>
        <a:bodyPr/>
        <a:lstStyle/>
        <a:p>
          <a:endParaRPr lang="el-GR" sz="1200" b="1">
            <a:latin typeface="Century Gothic" panose="020B0502020202020204" pitchFamily="34" charset="0"/>
          </a:endParaRPr>
        </a:p>
      </dgm:t>
    </dgm:pt>
    <dgm:pt modelId="{573434D4-4496-435E-A17F-04B9390E929C}" type="sibTrans" cxnId="{9799BCA0-FD44-4EBE-ABD3-EC47313E94F2}">
      <dgm:prSet/>
      <dgm:spPr/>
      <dgm:t>
        <a:bodyPr/>
        <a:lstStyle/>
        <a:p>
          <a:endParaRPr lang="el-GR" sz="1200" b="1">
            <a:latin typeface="Century Gothic" panose="020B0502020202020204" pitchFamily="34" charset="0"/>
          </a:endParaRPr>
        </a:p>
      </dgm:t>
    </dgm:pt>
    <dgm:pt modelId="{1C07CD8B-2C69-4673-BA3B-E78CEB1E9AAC}">
      <dgm:prSet custT="1"/>
      <dgm:spPr/>
      <dgm:t>
        <a:bodyPr/>
        <a:lstStyle/>
        <a:p>
          <a:r>
            <a:rPr lang="en-US" sz="1200" b="1" i="0" dirty="0">
              <a:latin typeface="Century Gothic" panose="020B0502020202020204" pitchFamily="34" charset="0"/>
            </a:rPr>
            <a:t>5: </a:t>
          </a:r>
          <a:r>
            <a:rPr lang="en-US" sz="1200" b="1" i="0" dirty="0" smtClean="0">
              <a:latin typeface="Century Gothic" panose="020B0502020202020204" pitchFamily="34" charset="0"/>
            </a:rPr>
            <a:t>Scegliere </a:t>
          </a:r>
          <a:r>
            <a:rPr lang="en-US" sz="1200" b="1" i="0" dirty="0" err="1" smtClean="0">
              <a:latin typeface="Century Gothic" panose="020B0502020202020204" pitchFamily="34" charset="0"/>
            </a:rPr>
            <a:t>tra</a:t>
          </a:r>
          <a:r>
            <a:rPr lang="en-US" sz="1200" b="1" i="0" dirty="0" smtClean="0">
              <a:latin typeface="Century Gothic" panose="020B0502020202020204" pitchFamily="34" charset="0"/>
            </a:rPr>
            <a:t> le alternative</a:t>
          </a:r>
          <a:endParaRPr lang="el-GR" sz="1200" b="1" dirty="0">
            <a:latin typeface="Century Gothic" panose="020B0502020202020204" pitchFamily="34" charset="0"/>
          </a:endParaRPr>
        </a:p>
      </dgm:t>
    </dgm:pt>
    <dgm:pt modelId="{A05753F6-7E9E-4806-ABFE-4AAEB2EB07F5}" type="parTrans" cxnId="{EFDD28C0-DD99-43B2-949A-248D9AC5F7C6}">
      <dgm:prSet/>
      <dgm:spPr/>
      <dgm:t>
        <a:bodyPr/>
        <a:lstStyle/>
        <a:p>
          <a:endParaRPr lang="el-GR" sz="1200" b="1">
            <a:latin typeface="Century Gothic" panose="020B0502020202020204" pitchFamily="34" charset="0"/>
          </a:endParaRPr>
        </a:p>
      </dgm:t>
    </dgm:pt>
    <dgm:pt modelId="{5C14DD68-1D33-4D46-B95C-114F63A20D33}" type="sibTrans" cxnId="{EFDD28C0-DD99-43B2-949A-248D9AC5F7C6}">
      <dgm:prSet/>
      <dgm:spPr/>
      <dgm:t>
        <a:bodyPr/>
        <a:lstStyle/>
        <a:p>
          <a:endParaRPr lang="el-GR" sz="1200" b="1">
            <a:latin typeface="Century Gothic" panose="020B0502020202020204" pitchFamily="34" charset="0"/>
          </a:endParaRPr>
        </a:p>
      </dgm:t>
    </dgm:pt>
    <dgm:pt modelId="{D47E2C1F-E73E-44AF-9E01-8A6C97469F65}">
      <dgm:prSet custT="1"/>
      <dgm:spPr/>
      <dgm:t>
        <a:bodyPr/>
        <a:lstStyle/>
        <a:p>
          <a:r>
            <a:rPr lang="en-US" sz="1200" b="1" i="0" dirty="0">
              <a:latin typeface="Century Gothic" panose="020B0502020202020204" pitchFamily="34" charset="0"/>
            </a:rPr>
            <a:t>6: </a:t>
          </a:r>
          <a:r>
            <a:rPr lang="en-US" sz="1200" b="1" i="0" dirty="0" err="1" smtClean="0">
              <a:latin typeface="Century Gothic" panose="020B0502020202020204" pitchFamily="34" charset="0"/>
            </a:rPr>
            <a:t>Prendere</a:t>
          </a:r>
          <a:r>
            <a:rPr lang="en-US" sz="1200" b="1" i="0" dirty="0" smtClean="0">
              <a:latin typeface="Century Gothic" panose="020B0502020202020204" pitchFamily="34" charset="0"/>
            </a:rPr>
            <a:t> </a:t>
          </a:r>
          <a:r>
            <a:rPr lang="en-US" sz="1200" b="1" i="0" dirty="0" err="1" smtClean="0">
              <a:latin typeface="Century Gothic" panose="020B0502020202020204" pitchFamily="34" charset="0"/>
            </a:rPr>
            <a:t>l’iniziativa</a:t>
          </a:r>
          <a:r>
            <a:rPr lang="en-US" sz="1200" b="1" i="0" dirty="0" smtClean="0">
              <a:latin typeface="Century Gothic" panose="020B0502020202020204" pitchFamily="34" charset="0"/>
            </a:rPr>
            <a:t>  </a:t>
          </a:r>
          <a:endParaRPr lang="el-GR" sz="1200" b="1" dirty="0">
            <a:latin typeface="Century Gothic" panose="020B0502020202020204" pitchFamily="34" charset="0"/>
          </a:endParaRPr>
        </a:p>
      </dgm:t>
    </dgm:pt>
    <dgm:pt modelId="{B99C3CDB-B6F4-4553-8E16-F7E23AB3F3EA}" type="parTrans" cxnId="{E1C948BD-C6E6-4949-8977-2AF81E7CBBE9}">
      <dgm:prSet/>
      <dgm:spPr/>
      <dgm:t>
        <a:bodyPr/>
        <a:lstStyle/>
        <a:p>
          <a:endParaRPr lang="el-GR" sz="1200" b="1">
            <a:latin typeface="Century Gothic" panose="020B0502020202020204" pitchFamily="34" charset="0"/>
          </a:endParaRPr>
        </a:p>
      </dgm:t>
    </dgm:pt>
    <dgm:pt modelId="{AE4F90D7-9F21-4EFE-94B3-228465AA0A05}" type="sibTrans" cxnId="{E1C948BD-C6E6-4949-8977-2AF81E7CBBE9}">
      <dgm:prSet/>
      <dgm:spPr/>
      <dgm:t>
        <a:bodyPr/>
        <a:lstStyle/>
        <a:p>
          <a:endParaRPr lang="el-GR" sz="1200" b="1">
            <a:latin typeface="Century Gothic" panose="020B0502020202020204" pitchFamily="34" charset="0"/>
          </a:endParaRPr>
        </a:p>
      </dgm:t>
    </dgm:pt>
    <dgm:pt modelId="{CD3B4ABB-4992-4684-A012-70248B0B85EC}">
      <dgm:prSet custT="1"/>
      <dgm:spPr/>
      <dgm:t>
        <a:bodyPr/>
        <a:lstStyle/>
        <a:p>
          <a:r>
            <a:rPr lang="en-US" sz="1200" b="1" i="0" dirty="0">
              <a:latin typeface="Century Gothic" panose="020B0502020202020204" pitchFamily="34" charset="0"/>
            </a:rPr>
            <a:t>7: </a:t>
          </a:r>
          <a:r>
            <a:rPr lang="en-US" sz="1200" b="1" i="0" dirty="0" err="1" smtClean="0">
              <a:latin typeface="Century Gothic" panose="020B0502020202020204" pitchFamily="34" charset="0"/>
            </a:rPr>
            <a:t>Rivedere</a:t>
          </a:r>
          <a:r>
            <a:rPr lang="en-US" sz="1200" b="1" i="0" dirty="0" smtClean="0">
              <a:latin typeface="Century Gothic" panose="020B0502020202020204" pitchFamily="34" charset="0"/>
            </a:rPr>
            <a:t> la </a:t>
          </a:r>
          <a:r>
            <a:rPr lang="en-US" sz="1200" b="1" i="0" dirty="0" err="1" smtClean="0">
              <a:latin typeface="Century Gothic" panose="020B0502020202020204" pitchFamily="34" charset="0"/>
            </a:rPr>
            <a:t>decisione</a:t>
          </a:r>
          <a:r>
            <a:rPr lang="en-US" sz="1200" b="1" i="0" dirty="0" smtClean="0">
              <a:latin typeface="Century Gothic" panose="020B0502020202020204" pitchFamily="34" charset="0"/>
            </a:rPr>
            <a:t> </a:t>
          </a:r>
          <a:r>
            <a:rPr lang="en-US" sz="1200" b="1" i="0" dirty="0" err="1" smtClean="0">
              <a:latin typeface="Century Gothic" panose="020B0502020202020204" pitchFamily="34" charset="0"/>
            </a:rPr>
            <a:t>presa</a:t>
          </a:r>
          <a:endParaRPr lang="el-GR" sz="1200" b="1" dirty="0">
            <a:latin typeface="Century Gothic" panose="020B0502020202020204" pitchFamily="34" charset="0"/>
          </a:endParaRPr>
        </a:p>
      </dgm:t>
    </dgm:pt>
    <dgm:pt modelId="{3B69D965-8966-452E-88AE-2110E995BB56}" type="parTrans" cxnId="{04522A14-8205-4246-ABE2-43D6F15B9E00}">
      <dgm:prSet/>
      <dgm:spPr/>
      <dgm:t>
        <a:bodyPr/>
        <a:lstStyle/>
        <a:p>
          <a:endParaRPr lang="el-GR" sz="1200" b="1">
            <a:latin typeface="Century Gothic" panose="020B0502020202020204" pitchFamily="34" charset="0"/>
          </a:endParaRPr>
        </a:p>
      </dgm:t>
    </dgm:pt>
    <dgm:pt modelId="{FDC432D9-8C72-48F2-8F30-863CC38492B2}" type="sibTrans" cxnId="{04522A14-8205-4246-ABE2-43D6F15B9E00}">
      <dgm:prSet/>
      <dgm:spPr/>
      <dgm:t>
        <a:bodyPr/>
        <a:lstStyle/>
        <a:p>
          <a:endParaRPr lang="el-GR" sz="1200" b="1">
            <a:latin typeface="Century Gothic" panose="020B0502020202020204" pitchFamily="34" charset="0"/>
          </a:endParaRPr>
        </a:p>
      </dgm:t>
    </dgm:pt>
    <dgm:pt modelId="{3F981533-9990-4693-A4AA-A54E3A4BCB77}" type="pres">
      <dgm:prSet presAssocID="{3D05D2C5-7FCD-4AF4-98BB-0D9EE0101638}" presName="rootnode" presStyleCnt="0">
        <dgm:presLayoutVars>
          <dgm:chMax/>
          <dgm:chPref/>
          <dgm:dir/>
          <dgm:animLvl val="lvl"/>
        </dgm:presLayoutVars>
      </dgm:prSet>
      <dgm:spPr/>
      <dgm:t>
        <a:bodyPr/>
        <a:lstStyle/>
        <a:p>
          <a:endParaRPr lang="it-IT"/>
        </a:p>
      </dgm:t>
    </dgm:pt>
    <dgm:pt modelId="{26ABBF46-2E26-4B76-B81B-403000A28E29}" type="pres">
      <dgm:prSet presAssocID="{02C985F2-29B1-4E11-8AE7-7BBA0185A3CD}" presName="composite" presStyleCnt="0"/>
      <dgm:spPr/>
    </dgm:pt>
    <dgm:pt modelId="{04CE4B89-2CA7-4688-A69F-B3FD26597687}" type="pres">
      <dgm:prSet presAssocID="{02C985F2-29B1-4E11-8AE7-7BBA0185A3CD}" presName="LShape" presStyleLbl="alignNode1" presStyleIdx="0" presStyleCnt="13"/>
      <dgm:spPr/>
    </dgm:pt>
    <dgm:pt modelId="{99919C91-9F33-40E5-857E-47EDA943F57D}" type="pres">
      <dgm:prSet presAssocID="{02C985F2-29B1-4E11-8AE7-7BBA0185A3CD}" presName="ParentText" presStyleLbl="revTx" presStyleIdx="0" presStyleCnt="7" custScaleX="125344">
        <dgm:presLayoutVars>
          <dgm:chMax val="0"/>
          <dgm:chPref val="0"/>
          <dgm:bulletEnabled val="1"/>
        </dgm:presLayoutVars>
      </dgm:prSet>
      <dgm:spPr/>
      <dgm:t>
        <a:bodyPr/>
        <a:lstStyle/>
        <a:p>
          <a:endParaRPr lang="it-IT"/>
        </a:p>
      </dgm:t>
    </dgm:pt>
    <dgm:pt modelId="{FDDAEA58-33C3-4DA5-9E2D-485AE4705F71}" type="pres">
      <dgm:prSet presAssocID="{02C985F2-29B1-4E11-8AE7-7BBA0185A3CD}" presName="Triangle" presStyleLbl="alignNode1" presStyleIdx="1" presStyleCnt="13"/>
      <dgm:spPr/>
    </dgm:pt>
    <dgm:pt modelId="{6128A1F7-6719-4E3F-B987-CF9DAA85AD18}" type="pres">
      <dgm:prSet presAssocID="{A25FF2A2-14A0-4E95-81D7-DFC4BA3AB99C}" presName="sibTrans" presStyleCnt="0"/>
      <dgm:spPr/>
    </dgm:pt>
    <dgm:pt modelId="{C5E95920-889D-4AE3-8F3B-BFCCC6AFC774}" type="pres">
      <dgm:prSet presAssocID="{A25FF2A2-14A0-4E95-81D7-DFC4BA3AB99C}" presName="space" presStyleCnt="0"/>
      <dgm:spPr/>
    </dgm:pt>
    <dgm:pt modelId="{34873B4F-934F-4422-8178-92DCE2CEABA1}" type="pres">
      <dgm:prSet presAssocID="{66EFC0B7-F218-4FD6-A384-DA2D1F09F820}" presName="composite" presStyleCnt="0"/>
      <dgm:spPr/>
    </dgm:pt>
    <dgm:pt modelId="{D0515F34-366B-41CF-AAAB-4E03030DC4A6}" type="pres">
      <dgm:prSet presAssocID="{66EFC0B7-F218-4FD6-A384-DA2D1F09F820}" presName="LShape" presStyleLbl="alignNode1" presStyleIdx="2" presStyleCnt="13"/>
      <dgm:spPr/>
    </dgm:pt>
    <dgm:pt modelId="{2B4E496A-C975-4B6E-BCFA-E78820C30BC2}" type="pres">
      <dgm:prSet presAssocID="{66EFC0B7-F218-4FD6-A384-DA2D1F09F820}" presName="ParentText" presStyleLbl="revTx" presStyleIdx="1" presStyleCnt="7">
        <dgm:presLayoutVars>
          <dgm:chMax val="0"/>
          <dgm:chPref val="0"/>
          <dgm:bulletEnabled val="1"/>
        </dgm:presLayoutVars>
      </dgm:prSet>
      <dgm:spPr/>
      <dgm:t>
        <a:bodyPr/>
        <a:lstStyle/>
        <a:p>
          <a:endParaRPr lang="it-IT"/>
        </a:p>
      </dgm:t>
    </dgm:pt>
    <dgm:pt modelId="{DF82EBC6-06FA-4601-B98A-AC7D22635942}" type="pres">
      <dgm:prSet presAssocID="{66EFC0B7-F218-4FD6-A384-DA2D1F09F820}" presName="Triangle" presStyleLbl="alignNode1" presStyleIdx="3" presStyleCnt="13"/>
      <dgm:spPr/>
    </dgm:pt>
    <dgm:pt modelId="{FE74AC04-5AC6-4060-88E3-FE40800FFDC0}" type="pres">
      <dgm:prSet presAssocID="{5DB5CAA3-0A9E-4088-B5F1-4D0323898A2D}" presName="sibTrans" presStyleCnt="0"/>
      <dgm:spPr/>
    </dgm:pt>
    <dgm:pt modelId="{85E415B6-D97F-4495-A486-7D563F2AD54D}" type="pres">
      <dgm:prSet presAssocID="{5DB5CAA3-0A9E-4088-B5F1-4D0323898A2D}" presName="space" presStyleCnt="0"/>
      <dgm:spPr/>
    </dgm:pt>
    <dgm:pt modelId="{4727D74B-7764-47E3-9901-B9BB220E3B27}" type="pres">
      <dgm:prSet presAssocID="{AC4CAFEF-CE96-4069-8AA6-BF08182040AB}" presName="composite" presStyleCnt="0"/>
      <dgm:spPr/>
    </dgm:pt>
    <dgm:pt modelId="{2631C0D8-C530-4910-84F7-806659DA26D2}" type="pres">
      <dgm:prSet presAssocID="{AC4CAFEF-CE96-4069-8AA6-BF08182040AB}" presName="LShape" presStyleLbl="alignNode1" presStyleIdx="4" presStyleCnt="13"/>
      <dgm:spPr/>
    </dgm:pt>
    <dgm:pt modelId="{DA4E4483-0E9D-48AB-9C9D-1F550696B478}" type="pres">
      <dgm:prSet presAssocID="{AC4CAFEF-CE96-4069-8AA6-BF08182040AB}" presName="ParentText" presStyleLbl="revTx" presStyleIdx="2" presStyleCnt="7" custLinFactNeighborX="0" custLinFactNeighborY="0">
        <dgm:presLayoutVars>
          <dgm:chMax val="0"/>
          <dgm:chPref val="0"/>
          <dgm:bulletEnabled val="1"/>
        </dgm:presLayoutVars>
      </dgm:prSet>
      <dgm:spPr/>
      <dgm:t>
        <a:bodyPr/>
        <a:lstStyle/>
        <a:p>
          <a:endParaRPr lang="it-IT"/>
        </a:p>
      </dgm:t>
    </dgm:pt>
    <dgm:pt modelId="{38C31C65-F0F5-442B-948F-0919CEAB9619}" type="pres">
      <dgm:prSet presAssocID="{AC4CAFEF-CE96-4069-8AA6-BF08182040AB}" presName="Triangle" presStyleLbl="alignNode1" presStyleIdx="5" presStyleCnt="13"/>
      <dgm:spPr/>
    </dgm:pt>
    <dgm:pt modelId="{E2B6308A-705D-49ED-8F65-4EB76EFA47B4}" type="pres">
      <dgm:prSet presAssocID="{2663813C-04F5-477A-ACCF-348A09EF3EF5}" presName="sibTrans" presStyleCnt="0"/>
      <dgm:spPr/>
    </dgm:pt>
    <dgm:pt modelId="{354D9E5A-D56D-4103-9AA7-6F26467B8363}" type="pres">
      <dgm:prSet presAssocID="{2663813C-04F5-477A-ACCF-348A09EF3EF5}" presName="space" presStyleCnt="0"/>
      <dgm:spPr/>
    </dgm:pt>
    <dgm:pt modelId="{251BC18E-7951-424C-B943-11CD39FBD323}" type="pres">
      <dgm:prSet presAssocID="{F677B1B1-E0FF-4C6E-9F78-F14C8AB64A7F}" presName="composite" presStyleCnt="0"/>
      <dgm:spPr/>
    </dgm:pt>
    <dgm:pt modelId="{32D6158E-3446-4FE6-B5BD-84624561ABCF}" type="pres">
      <dgm:prSet presAssocID="{F677B1B1-E0FF-4C6E-9F78-F14C8AB64A7F}" presName="LShape" presStyleLbl="alignNode1" presStyleIdx="6" presStyleCnt="13"/>
      <dgm:spPr/>
    </dgm:pt>
    <dgm:pt modelId="{3D2A0138-6464-46D6-9850-AC1434B9F950}" type="pres">
      <dgm:prSet presAssocID="{F677B1B1-E0FF-4C6E-9F78-F14C8AB64A7F}" presName="ParentText" presStyleLbl="revTx" presStyleIdx="3" presStyleCnt="7">
        <dgm:presLayoutVars>
          <dgm:chMax val="0"/>
          <dgm:chPref val="0"/>
          <dgm:bulletEnabled val="1"/>
        </dgm:presLayoutVars>
      </dgm:prSet>
      <dgm:spPr/>
      <dgm:t>
        <a:bodyPr/>
        <a:lstStyle/>
        <a:p>
          <a:endParaRPr lang="it-IT"/>
        </a:p>
      </dgm:t>
    </dgm:pt>
    <dgm:pt modelId="{20EC777F-6D21-43EA-9139-C3FA751A13D7}" type="pres">
      <dgm:prSet presAssocID="{F677B1B1-E0FF-4C6E-9F78-F14C8AB64A7F}" presName="Triangle" presStyleLbl="alignNode1" presStyleIdx="7" presStyleCnt="13"/>
      <dgm:spPr/>
    </dgm:pt>
    <dgm:pt modelId="{8FE7F1C5-5C92-47F7-A8C2-C74E9E021C8A}" type="pres">
      <dgm:prSet presAssocID="{573434D4-4496-435E-A17F-04B9390E929C}" presName="sibTrans" presStyleCnt="0"/>
      <dgm:spPr/>
    </dgm:pt>
    <dgm:pt modelId="{BC6F9503-BA82-4336-84FA-897360C4C9D6}" type="pres">
      <dgm:prSet presAssocID="{573434D4-4496-435E-A17F-04B9390E929C}" presName="space" presStyleCnt="0"/>
      <dgm:spPr/>
    </dgm:pt>
    <dgm:pt modelId="{26AAF3E9-D8AE-4E45-BF31-556A7CD40BCB}" type="pres">
      <dgm:prSet presAssocID="{1C07CD8B-2C69-4673-BA3B-E78CEB1E9AAC}" presName="composite" presStyleCnt="0"/>
      <dgm:spPr/>
    </dgm:pt>
    <dgm:pt modelId="{8228574C-A28D-4B01-9062-D5F647907A25}" type="pres">
      <dgm:prSet presAssocID="{1C07CD8B-2C69-4673-BA3B-E78CEB1E9AAC}" presName="LShape" presStyleLbl="alignNode1" presStyleIdx="8" presStyleCnt="13"/>
      <dgm:spPr/>
    </dgm:pt>
    <dgm:pt modelId="{B5AB71B6-880F-4E52-B509-39B295A569E7}" type="pres">
      <dgm:prSet presAssocID="{1C07CD8B-2C69-4673-BA3B-E78CEB1E9AAC}" presName="ParentText" presStyleLbl="revTx" presStyleIdx="4" presStyleCnt="7">
        <dgm:presLayoutVars>
          <dgm:chMax val="0"/>
          <dgm:chPref val="0"/>
          <dgm:bulletEnabled val="1"/>
        </dgm:presLayoutVars>
      </dgm:prSet>
      <dgm:spPr/>
      <dgm:t>
        <a:bodyPr/>
        <a:lstStyle/>
        <a:p>
          <a:endParaRPr lang="it-IT"/>
        </a:p>
      </dgm:t>
    </dgm:pt>
    <dgm:pt modelId="{050FCF0B-541F-41F4-9C15-B16FD438BA1D}" type="pres">
      <dgm:prSet presAssocID="{1C07CD8B-2C69-4673-BA3B-E78CEB1E9AAC}" presName="Triangle" presStyleLbl="alignNode1" presStyleIdx="9" presStyleCnt="13"/>
      <dgm:spPr/>
    </dgm:pt>
    <dgm:pt modelId="{09DEB019-19F6-4C18-B6C3-ECB865A8190D}" type="pres">
      <dgm:prSet presAssocID="{5C14DD68-1D33-4D46-B95C-114F63A20D33}" presName="sibTrans" presStyleCnt="0"/>
      <dgm:spPr/>
    </dgm:pt>
    <dgm:pt modelId="{B340E20A-2F77-4DC0-B172-3AFFB897653D}" type="pres">
      <dgm:prSet presAssocID="{5C14DD68-1D33-4D46-B95C-114F63A20D33}" presName="space" presStyleCnt="0"/>
      <dgm:spPr/>
    </dgm:pt>
    <dgm:pt modelId="{52522949-DC50-4D86-B782-9D8F99354912}" type="pres">
      <dgm:prSet presAssocID="{D47E2C1F-E73E-44AF-9E01-8A6C97469F65}" presName="composite" presStyleCnt="0"/>
      <dgm:spPr/>
    </dgm:pt>
    <dgm:pt modelId="{53A25675-A7AD-4751-A5AA-6661BF5E819D}" type="pres">
      <dgm:prSet presAssocID="{D47E2C1F-E73E-44AF-9E01-8A6C97469F65}" presName="LShape" presStyleLbl="alignNode1" presStyleIdx="10" presStyleCnt="13"/>
      <dgm:spPr/>
    </dgm:pt>
    <dgm:pt modelId="{BA5DB55C-7DDD-42C8-922C-8FF1AF56789C}" type="pres">
      <dgm:prSet presAssocID="{D47E2C1F-E73E-44AF-9E01-8A6C97469F65}" presName="ParentText" presStyleLbl="revTx" presStyleIdx="5" presStyleCnt="7">
        <dgm:presLayoutVars>
          <dgm:chMax val="0"/>
          <dgm:chPref val="0"/>
          <dgm:bulletEnabled val="1"/>
        </dgm:presLayoutVars>
      </dgm:prSet>
      <dgm:spPr/>
      <dgm:t>
        <a:bodyPr/>
        <a:lstStyle/>
        <a:p>
          <a:endParaRPr lang="it-IT"/>
        </a:p>
      </dgm:t>
    </dgm:pt>
    <dgm:pt modelId="{B9B935C7-7941-46D5-95BB-1FE1E23734EA}" type="pres">
      <dgm:prSet presAssocID="{D47E2C1F-E73E-44AF-9E01-8A6C97469F65}" presName="Triangle" presStyleLbl="alignNode1" presStyleIdx="11" presStyleCnt="13"/>
      <dgm:spPr/>
    </dgm:pt>
    <dgm:pt modelId="{021BA13E-8B2E-4A32-A281-BF56F16AADA3}" type="pres">
      <dgm:prSet presAssocID="{AE4F90D7-9F21-4EFE-94B3-228465AA0A05}" presName="sibTrans" presStyleCnt="0"/>
      <dgm:spPr/>
    </dgm:pt>
    <dgm:pt modelId="{F90FB080-1658-4CA3-9F08-54F561AFE056}" type="pres">
      <dgm:prSet presAssocID="{AE4F90D7-9F21-4EFE-94B3-228465AA0A05}" presName="space" presStyleCnt="0"/>
      <dgm:spPr/>
    </dgm:pt>
    <dgm:pt modelId="{C48DC493-D526-405F-8C65-A25F02E753A3}" type="pres">
      <dgm:prSet presAssocID="{CD3B4ABB-4992-4684-A012-70248B0B85EC}" presName="composite" presStyleCnt="0"/>
      <dgm:spPr/>
    </dgm:pt>
    <dgm:pt modelId="{E40BAD7B-8257-46B8-8CE9-B89EF2F31BB1}" type="pres">
      <dgm:prSet presAssocID="{CD3B4ABB-4992-4684-A012-70248B0B85EC}" presName="LShape" presStyleLbl="alignNode1" presStyleIdx="12" presStyleCnt="13"/>
      <dgm:spPr/>
    </dgm:pt>
    <dgm:pt modelId="{1DB0FDB0-4A2A-457D-9F77-C7134879469F}" type="pres">
      <dgm:prSet presAssocID="{CD3B4ABB-4992-4684-A012-70248B0B85EC}" presName="ParentText" presStyleLbl="revTx" presStyleIdx="6" presStyleCnt="7">
        <dgm:presLayoutVars>
          <dgm:chMax val="0"/>
          <dgm:chPref val="0"/>
          <dgm:bulletEnabled val="1"/>
        </dgm:presLayoutVars>
      </dgm:prSet>
      <dgm:spPr/>
      <dgm:t>
        <a:bodyPr/>
        <a:lstStyle/>
        <a:p>
          <a:endParaRPr lang="it-IT"/>
        </a:p>
      </dgm:t>
    </dgm:pt>
  </dgm:ptLst>
  <dgm:cxnLst>
    <dgm:cxn modelId="{F0055296-E4C2-4500-AF81-20747B550344}" srcId="{3D05D2C5-7FCD-4AF4-98BB-0D9EE0101638}" destId="{02C985F2-29B1-4E11-8AE7-7BBA0185A3CD}" srcOrd="0" destOrd="0" parTransId="{2ABE5789-7D49-4956-9132-06D37331378C}" sibTransId="{A25FF2A2-14A0-4E95-81D7-DFC4BA3AB99C}"/>
    <dgm:cxn modelId="{F4AEF929-F4AD-4D9F-8E45-6090D3CC597C}" srcId="{3D05D2C5-7FCD-4AF4-98BB-0D9EE0101638}" destId="{66EFC0B7-F218-4FD6-A384-DA2D1F09F820}" srcOrd="1" destOrd="0" parTransId="{1243CDD3-5EFF-4BD7-B394-B07E9263601F}" sibTransId="{5DB5CAA3-0A9E-4088-B5F1-4D0323898A2D}"/>
    <dgm:cxn modelId="{4457B4C8-D765-4565-B8EC-FDA0CC5254DD}" type="presOf" srcId="{CD3B4ABB-4992-4684-A012-70248B0B85EC}" destId="{1DB0FDB0-4A2A-457D-9F77-C7134879469F}" srcOrd="0" destOrd="0" presId="urn:microsoft.com/office/officeart/2009/3/layout/StepUpProcess"/>
    <dgm:cxn modelId="{25C9E64B-5493-4044-B9FE-1C9929E00A21}" type="presOf" srcId="{1C07CD8B-2C69-4673-BA3B-E78CEB1E9AAC}" destId="{B5AB71B6-880F-4E52-B509-39B295A569E7}" srcOrd="0" destOrd="0" presId="urn:microsoft.com/office/officeart/2009/3/layout/StepUpProcess"/>
    <dgm:cxn modelId="{006FF9FF-755E-4ACE-AB2D-DC7965909D15}" type="presOf" srcId="{66EFC0B7-F218-4FD6-A384-DA2D1F09F820}" destId="{2B4E496A-C975-4B6E-BCFA-E78820C30BC2}" srcOrd="0" destOrd="0" presId="urn:microsoft.com/office/officeart/2009/3/layout/StepUpProcess"/>
    <dgm:cxn modelId="{940CBF93-AFCF-4A68-A4FC-075E5709DB4D}" type="presOf" srcId="{3D05D2C5-7FCD-4AF4-98BB-0D9EE0101638}" destId="{3F981533-9990-4693-A4AA-A54E3A4BCB77}" srcOrd="0" destOrd="0" presId="urn:microsoft.com/office/officeart/2009/3/layout/StepUpProcess"/>
    <dgm:cxn modelId="{8EEAB91A-3B37-477F-8195-2BBB6FE7EC08}" type="presOf" srcId="{D47E2C1F-E73E-44AF-9E01-8A6C97469F65}" destId="{BA5DB55C-7DDD-42C8-922C-8FF1AF56789C}" srcOrd="0" destOrd="0" presId="urn:microsoft.com/office/officeart/2009/3/layout/StepUpProcess"/>
    <dgm:cxn modelId="{04522A14-8205-4246-ABE2-43D6F15B9E00}" srcId="{3D05D2C5-7FCD-4AF4-98BB-0D9EE0101638}" destId="{CD3B4ABB-4992-4684-A012-70248B0B85EC}" srcOrd="6" destOrd="0" parTransId="{3B69D965-8966-452E-88AE-2110E995BB56}" sibTransId="{FDC432D9-8C72-48F2-8F30-863CC38492B2}"/>
    <dgm:cxn modelId="{EFDD28C0-DD99-43B2-949A-248D9AC5F7C6}" srcId="{3D05D2C5-7FCD-4AF4-98BB-0D9EE0101638}" destId="{1C07CD8B-2C69-4673-BA3B-E78CEB1E9AAC}" srcOrd="4" destOrd="0" parTransId="{A05753F6-7E9E-4806-ABFE-4AAEB2EB07F5}" sibTransId="{5C14DD68-1D33-4D46-B95C-114F63A20D33}"/>
    <dgm:cxn modelId="{7BEC56D6-B5C5-45A7-9969-95F75DFE7D9B}" srcId="{3D05D2C5-7FCD-4AF4-98BB-0D9EE0101638}" destId="{AC4CAFEF-CE96-4069-8AA6-BF08182040AB}" srcOrd="2" destOrd="0" parTransId="{4DCE088F-0C0D-42E6-BD06-EFF492746D28}" sibTransId="{2663813C-04F5-477A-ACCF-348A09EF3EF5}"/>
    <dgm:cxn modelId="{E1C948BD-C6E6-4949-8977-2AF81E7CBBE9}" srcId="{3D05D2C5-7FCD-4AF4-98BB-0D9EE0101638}" destId="{D47E2C1F-E73E-44AF-9E01-8A6C97469F65}" srcOrd="5" destOrd="0" parTransId="{B99C3CDB-B6F4-4553-8E16-F7E23AB3F3EA}" sibTransId="{AE4F90D7-9F21-4EFE-94B3-228465AA0A05}"/>
    <dgm:cxn modelId="{B37D5605-9229-4253-AA89-41FE0CB94954}" type="presOf" srcId="{02C985F2-29B1-4E11-8AE7-7BBA0185A3CD}" destId="{99919C91-9F33-40E5-857E-47EDA943F57D}" srcOrd="0" destOrd="0" presId="urn:microsoft.com/office/officeart/2009/3/layout/StepUpProcess"/>
    <dgm:cxn modelId="{CFB57743-B1F2-4AE7-B97F-5C18794AA77E}" type="presOf" srcId="{AC4CAFEF-CE96-4069-8AA6-BF08182040AB}" destId="{DA4E4483-0E9D-48AB-9C9D-1F550696B478}" srcOrd="0" destOrd="0" presId="urn:microsoft.com/office/officeart/2009/3/layout/StepUpProcess"/>
    <dgm:cxn modelId="{D50A539B-B532-4DA5-998D-5E8901CD200C}" type="presOf" srcId="{F677B1B1-E0FF-4C6E-9F78-F14C8AB64A7F}" destId="{3D2A0138-6464-46D6-9850-AC1434B9F950}" srcOrd="0" destOrd="0" presId="urn:microsoft.com/office/officeart/2009/3/layout/StepUpProcess"/>
    <dgm:cxn modelId="{9799BCA0-FD44-4EBE-ABD3-EC47313E94F2}" srcId="{3D05D2C5-7FCD-4AF4-98BB-0D9EE0101638}" destId="{F677B1B1-E0FF-4C6E-9F78-F14C8AB64A7F}" srcOrd="3" destOrd="0" parTransId="{612799BA-AAB7-4665-A2DF-8FD91A08A4E8}" sibTransId="{573434D4-4496-435E-A17F-04B9390E929C}"/>
    <dgm:cxn modelId="{188320DC-660D-429F-852F-D1BC0A48BE4D}" type="presParOf" srcId="{3F981533-9990-4693-A4AA-A54E3A4BCB77}" destId="{26ABBF46-2E26-4B76-B81B-403000A28E29}" srcOrd="0" destOrd="0" presId="urn:microsoft.com/office/officeart/2009/3/layout/StepUpProcess"/>
    <dgm:cxn modelId="{78424237-B842-46AB-B046-531DFDA4EFD8}" type="presParOf" srcId="{26ABBF46-2E26-4B76-B81B-403000A28E29}" destId="{04CE4B89-2CA7-4688-A69F-B3FD26597687}" srcOrd="0" destOrd="0" presId="urn:microsoft.com/office/officeart/2009/3/layout/StepUpProcess"/>
    <dgm:cxn modelId="{07FDE040-99BB-4059-93F8-D138342D44BC}" type="presParOf" srcId="{26ABBF46-2E26-4B76-B81B-403000A28E29}" destId="{99919C91-9F33-40E5-857E-47EDA943F57D}" srcOrd="1" destOrd="0" presId="urn:microsoft.com/office/officeart/2009/3/layout/StepUpProcess"/>
    <dgm:cxn modelId="{2FBD027B-79A2-4B56-9F82-65994CE69A29}" type="presParOf" srcId="{26ABBF46-2E26-4B76-B81B-403000A28E29}" destId="{FDDAEA58-33C3-4DA5-9E2D-485AE4705F71}" srcOrd="2" destOrd="0" presId="urn:microsoft.com/office/officeart/2009/3/layout/StepUpProcess"/>
    <dgm:cxn modelId="{47B362A3-1AC7-42FD-8108-EECFE0254402}" type="presParOf" srcId="{3F981533-9990-4693-A4AA-A54E3A4BCB77}" destId="{6128A1F7-6719-4E3F-B987-CF9DAA85AD18}" srcOrd="1" destOrd="0" presId="urn:microsoft.com/office/officeart/2009/3/layout/StepUpProcess"/>
    <dgm:cxn modelId="{2E3BB4E0-D185-488E-931D-798D5731FAE4}" type="presParOf" srcId="{6128A1F7-6719-4E3F-B987-CF9DAA85AD18}" destId="{C5E95920-889D-4AE3-8F3B-BFCCC6AFC774}" srcOrd="0" destOrd="0" presId="urn:microsoft.com/office/officeart/2009/3/layout/StepUpProcess"/>
    <dgm:cxn modelId="{255F39E3-5128-4CDC-B390-032D8D65D086}" type="presParOf" srcId="{3F981533-9990-4693-A4AA-A54E3A4BCB77}" destId="{34873B4F-934F-4422-8178-92DCE2CEABA1}" srcOrd="2" destOrd="0" presId="urn:microsoft.com/office/officeart/2009/3/layout/StepUpProcess"/>
    <dgm:cxn modelId="{D4CE9568-B7EB-4D85-90CD-329F890813E6}" type="presParOf" srcId="{34873B4F-934F-4422-8178-92DCE2CEABA1}" destId="{D0515F34-366B-41CF-AAAB-4E03030DC4A6}" srcOrd="0" destOrd="0" presId="urn:microsoft.com/office/officeart/2009/3/layout/StepUpProcess"/>
    <dgm:cxn modelId="{EDAB719E-9539-4EDB-974F-3DA26EEF8D3A}" type="presParOf" srcId="{34873B4F-934F-4422-8178-92DCE2CEABA1}" destId="{2B4E496A-C975-4B6E-BCFA-E78820C30BC2}" srcOrd="1" destOrd="0" presId="urn:microsoft.com/office/officeart/2009/3/layout/StepUpProcess"/>
    <dgm:cxn modelId="{693AE0DB-E0C4-402B-AB36-2F9637FBBA9D}" type="presParOf" srcId="{34873B4F-934F-4422-8178-92DCE2CEABA1}" destId="{DF82EBC6-06FA-4601-B98A-AC7D22635942}" srcOrd="2" destOrd="0" presId="urn:microsoft.com/office/officeart/2009/3/layout/StepUpProcess"/>
    <dgm:cxn modelId="{95EEB22F-D82F-4B54-9BE4-EC05A055F713}" type="presParOf" srcId="{3F981533-9990-4693-A4AA-A54E3A4BCB77}" destId="{FE74AC04-5AC6-4060-88E3-FE40800FFDC0}" srcOrd="3" destOrd="0" presId="urn:microsoft.com/office/officeart/2009/3/layout/StepUpProcess"/>
    <dgm:cxn modelId="{81A5AF8D-6424-4CBA-AE3C-32C1A40ED35E}" type="presParOf" srcId="{FE74AC04-5AC6-4060-88E3-FE40800FFDC0}" destId="{85E415B6-D97F-4495-A486-7D563F2AD54D}" srcOrd="0" destOrd="0" presId="urn:microsoft.com/office/officeart/2009/3/layout/StepUpProcess"/>
    <dgm:cxn modelId="{C7E7DFC0-6D50-40D3-B54F-05BA15072563}" type="presParOf" srcId="{3F981533-9990-4693-A4AA-A54E3A4BCB77}" destId="{4727D74B-7764-47E3-9901-B9BB220E3B27}" srcOrd="4" destOrd="0" presId="urn:microsoft.com/office/officeart/2009/3/layout/StepUpProcess"/>
    <dgm:cxn modelId="{307D2681-54A9-4DF4-8268-2B713B90CD02}" type="presParOf" srcId="{4727D74B-7764-47E3-9901-B9BB220E3B27}" destId="{2631C0D8-C530-4910-84F7-806659DA26D2}" srcOrd="0" destOrd="0" presId="urn:microsoft.com/office/officeart/2009/3/layout/StepUpProcess"/>
    <dgm:cxn modelId="{C46AB40A-C32C-45F3-9830-3B0B6DCA61C5}" type="presParOf" srcId="{4727D74B-7764-47E3-9901-B9BB220E3B27}" destId="{DA4E4483-0E9D-48AB-9C9D-1F550696B478}" srcOrd="1" destOrd="0" presId="urn:microsoft.com/office/officeart/2009/3/layout/StepUpProcess"/>
    <dgm:cxn modelId="{97B2B104-E22D-4625-9695-CAB5DC094857}" type="presParOf" srcId="{4727D74B-7764-47E3-9901-B9BB220E3B27}" destId="{38C31C65-F0F5-442B-948F-0919CEAB9619}" srcOrd="2" destOrd="0" presId="urn:microsoft.com/office/officeart/2009/3/layout/StepUpProcess"/>
    <dgm:cxn modelId="{C5E461FC-A2A0-4AB7-A6A7-F3E33BD87184}" type="presParOf" srcId="{3F981533-9990-4693-A4AA-A54E3A4BCB77}" destId="{E2B6308A-705D-49ED-8F65-4EB76EFA47B4}" srcOrd="5" destOrd="0" presId="urn:microsoft.com/office/officeart/2009/3/layout/StepUpProcess"/>
    <dgm:cxn modelId="{AD42C6A7-5D22-460B-A813-B31D46BC73B9}" type="presParOf" srcId="{E2B6308A-705D-49ED-8F65-4EB76EFA47B4}" destId="{354D9E5A-D56D-4103-9AA7-6F26467B8363}" srcOrd="0" destOrd="0" presId="urn:microsoft.com/office/officeart/2009/3/layout/StepUpProcess"/>
    <dgm:cxn modelId="{AC9D5090-6F9A-4202-B50F-9178CD1871A2}" type="presParOf" srcId="{3F981533-9990-4693-A4AA-A54E3A4BCB77}" destId="{251BC18E-7951-424C-B943-11CD39FBD323}" srcOrd="6" destOrd="0" presId="urn:microsoft.com/office/officeart/2009/3/layout/StepUpProcess"/>
    <dgm:cxn modelId="{3A08D3F3-6DD0-4C0C-822B-A52BE838EF6E}" type="presParOf" srcId="{251BC18E-7951-424C-B943-11CD39FBD323}" destId="{32D6158E-3446-4FE6-B5BD-84624561ABCF}" srcOrd="0" destOrd="0" presId="urn:microsoft.com/office/officeart/2009/3/layout/StepUpProcess"/>
    <dgm:cxn modelId="{3A5046AF-BEFA-4590-B67E-8352D4EDBE92}" type="presParOf" srcId="{251BC18E-7951-424C-B943-11CD39FBD323}" destId="{3D2A0138-6464-46D6-9850-AC1434B9F950}" srcOrd="1" destOrd="0" presId="urn:microsoft.com/office/officeart/2009/3/layout/StepUpProcess"/>
    <dgm:cxn modelId="{696458D5-CD06-4F37-B1F3-B750DE0037A2}" type="presParOf" srcId="{251BC18E-7951-424C-B943-11CD39FBD323}" destId="{20EC777F-6D21-43EA-9139-C3FA751A13D7}" srcOrd="2" destOrd="0" presId="urn:microsoft.com/office/officeart/2009/3/layout/StepUpProcess"/>
    <dgm:cxn modelId="{9A71D978-DDBE-46CE-8251-E7ABF24BF708}" type="presParOf" srcId="{3F981533-9990-4693-A4AA-A54E3A4BCB77}" destId="{8FE7F1C5-5C92-47F7-A8C2-C74E9E021C8A}" srcOrd="7" destOrd="0" presId="urn:microsoft.com/office/officeart/2009/3/layout/StepUpProcess"/>
    <dgm:cxn modelId="{F0B10560-6EB3-4035-92C5-B3AC35C8A517}" type="presParOf" srcId="{8FE7F1C5-5C92-47F7-A8C2-C74E9E021C8A}" destId="{BC6F9503-BA82-4336-84FA-897360C4C9D6}" srcOrd="0" destOrd="0" presId="urn:microsoft.com/office/officeart/2009/3/layout/StepUpProcess"/>
    <dgm:cxn modelId="{B39A5EB5-4EC9-48F5-A606-E283D74B1207}" type="presParOf" srcId="{3F981533-9990-4693-A4AA-A54E3A4BCB77}" destId="{26AAF3E9-D8AE-4E45-BF31-556A7CD40BCB}" srcOrd="8" destOrd="0" presId="urn:microsoft.com/office/officeart/2009/3/layout/StepUpProcess"/>
    <dgm:cxn modelId="{D821D127-F800-4AA0-9839-34F2DFBA1750}" type="presParOf" srcId="{26AAF3E9-D8AE-4E45-BF31-556A7CD40BCB}" destId="{8228574C-A28D-4B01-9062-D5F647907A25}" srcOrd="0" destOrd="0" presId="urn:microsoft.com/office/officeart/2009/3/layout/StepUpProcess"/>
    <dgm:cxn modelId="{17BF7C54-6249-44DE-9195-5649E6D8AD9F}" type="presParOf" srcId="{26AAF3E9-D8AE-4E45-BF31-556A7CD40BCB}" destId="{B5AB71B6-880F-4E52-B509-39B295A569E7}" srcOrd="1" destOrd="0" presId="urn:microsoft.com/office/officeart/2009/3/layout/StepUpProcess"/>
    <dgm:cxn modelId="{1A724E60-C0E3-4062-8731-C3A1A964E4AD}" type="presParOf" srcId="{26AAF3E9-D8AE-4E45-BF31-556A7CD40BCB}" destId="{050FCF0B-541F-41F4-9C15-B16FD438BA1D}" srcOrd="2" destOrd="0" presId="urn:microsoft.com/office/officeart/2009/3/layout/StepUpProcess"/>
    <dgm:cxn modelId="{403E1B43-BA02-4E16-90BD-EF588F761673}" type="presParOf" srcId="{3F981533-9990-4693-A4AA-A54E3A4BCB77}" destId="{09DEB019-19F6-4C18-B6C3-ECB865A8190D}" srcOrd="9" destOrd="0" presId="urn:microsoft.com/office/officeart/2009/3/layout/StepUpProcess"/>
    <dgm:cxn modelId="{D68ABDE1-FD21-4166-B392-F9824B1C729D}" type="presParOf" srcId="{09DEB019-19F6-4C18-B6C3-ECB865A8190D}" destId="{B340E20A-2F77-4DC0-B172-3AFFB897653D}" srcOrd="0" destOrd="0" presId="urn:microsoft.com/office/officeart/2009/3/layout/StepUpProcess"/>
    <dgm:cxn modelId="{306375BB-F324-4801-BB43-19BB7107132D}" type="presParOf" srcId="{3F981533-9990-4693-A4AA-A54E3A4BCB77}" destId="{52522949-DC50-4D86-B782-9D8F99354912}" srcOrd="10" destOrd="0" presId="urn:microsoft.com/office/officeart/2009/3/layout/StepUpProcess"/>
    <dgm:cxn modelId="{E53BD04E-99ED-471F-83F1-AC214D672744}" type="presParOf" srcId="{52522949-DC50-4D86-B782-9D8F99354912}" destId="{53A25675-A7AD-4751-A5AA-6661BF5E819D}" srcOrd="0" destOrd="0" presId="urn:microsoft.com/office/officeart/2009/3/layout/StepUpProcess"/>
    <dgm:cxn modelId="{7AD68E01-CDE8-4311-8FE2-DD7A1547D080}" type="presParOf" srcId="{52522949-DC50-4D86-B782-9D8F99354912}" destId="{BA5DB55C-7DDD-42C8-922C-8FF1AF56789C}" srcOrd="1" destOrd="0" presId="urn:microsoft.com/office/officeart/2009/3/layout/StepUpProcess"/>
    <dgm:cxn modelId="{F3619A74-F33D-4B84-9E10-F307C4C6957B}" type="presParOf" srcId="{52522949-DC50-4D86-B782-9D8F99354912}" destId="{B9B935C7-7941-46D5-95BB-1FE1E23734EA}" srcOrd="2" destOrd="0" presId="urn:microsoft.com/office/officeart/2009/3/layout/StepUpProcess"/>
    <dgm:cxn modelId="{2EB2097E-6E35-4575-ADA1-C2991E1B8B22}" type="presParOf" srcId="{3F981533-9990-4693-A4AA-A54E3A4BCB77}" destId="{021BA13E-8B2E-4A32-A281-BF56F16AADA3}" srcOrd="11" destOrd="0" presId="urn:microsoft.com/office/officeart/2009/3/layout/StepUpProcess"/>
    <dgm:cxn modelId="{24F07BBA-DE33-4D34-9C09-2EA73D3849AD}" type="presParOf" srcId="{021BA13E-8B2E-4A32-A281-BF56F16AADA3}" destId="{F90FB080-1658-4CA3-9F08-54F561AFE056}" srcOrd="0" destOrd="0" presId="urn:microsoft.com/office/officeart/2009/3/layout/StepUpProcess"/>
    <dgm:cxn modelId="{656B484F-00EC-409D-8695-7439189D8297}" type="presParOf" srcId="{3F981533-9990-4693-A4AA-A54E3A4BCB77}" destId="{C48DC493-D526-405F-8C65-A25F02E753A3}" srcOrd="12" destOrd="0" presId="urn:microsoft.com/office/officeart/2009/3/layout/StepUpProcess"/>
    <dgm:cxn modelId="{E4769688-2883-48EE-ACB6-AA6960CF37B5}" type="presParOf" srcId="{C48DC493-D526-405F-8C65-A25F02E753A3}" destId="{E40BAD7B-8257-46B8-8CE9-B89EF2F31BB1}" srcOrd="0" destOrd="0" presId="urn:microsoft.com/office/officeart/2009/3/layout/StepUpProcess"/>
    <dgm:cxn modelId="{3232D3AF-823C-49B6-A38F-EAC1565B6EA1}" type="presParOf" srcId="{C48DC493-D526-405F-8C65-A25F02E753A3}" destId="{1DB0FDB0-4A2A-457D-9F77-C7134879469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C7BA0-6E82-4C1D-A692-72307867210E}"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l-GR"/>
        </a:p>
      </dgm:t>
    </dgm:pt>
    <dgm:pt modelId="{5965B0F5-7AF8-4C29-8ACA-AE05C882BDFC}">
      <dgm:prSet phldrT="[Κείμενο]" custT="1"/>
      <dgm:spPr/>
      <dgm:t>
        <a:bodyPr/>
        <a:lstStyle/>
        <a:p>
          <a:pPr algn="ctr"/>
          <a:r>
            <a:rPr lang="en-US" sz="1100" dirty="0" smtClean="0">
              <a:latin typeface="Century Gothic" panose="020B0502020202020204" pitchFamily="34" charset="0"/>
            </a:rPr>
            <a:t>Che tipo di decision-maker sei?</a:t>
          </a:r>
          <a:endParaRPr lang="el-GR" sz="1100" dirty="0">
            <a:latin typeface="Century Gothic" panose="020B0502020202020204" pitchFamily="34" charset="0"/>
          </a:endParaRPr>
        </a:p>
      </dgm:t>
    </dgm:pt>
    <dgm:pt modelId="{E5741EBB-DF7A-47C6-A78D-96DF29820DC0}" type="parTrans" cxnId="{192586F2-3EF2-487E-8F2C-F651C5BBFB07}">
      <dgm:prSet/>
      <dgm:spPr/>
      <dgm:t>
        <a:bodyPr/>
        <a:lstStyle/>
        <a:p>
          <a:pPr algn="ctr"/>
          <a:endParaRPr lang="el-GR" sz="1100">
            <a:latin typeface="Century Gothic" panose="020B0502020202020204" pitchFamily="34" charset="0"/>
          </a:endParaRPr>
        </a:p>
      </dgm:t>
    </dgm:pt>
    <dgm:pt modelId="{2D9F52DD-C8A5-4180-A808-10CA063EC5B4}" type="sibTrans" cxnId="{192586F2-3EF2-487E-8F2C-F651C5BBFB07}">
      <dgm:prSet/>
      <dgm:spPr/>
      <dgm:t>
        <a:bodyPr/>
        <a:lstStyle/>
        <a:p>
          <a:pPr algn="ctr"/>
          <a:endParaRPr lang="el-GR" sz="1100">
            <a:latin typeface="Century Gothic" panose="020B0502020202020204" pitchFamily="34" charset="0"/>
          </a:endParaRPr>
        </a:p>
      </dgm:t>
    </dgm:pt>
    <dgm:pt modelId="{9598DAB5-2770-442B-9BC9-0244D652CDAD}">
      <dgm:prSet phldrT="[Κείμενο]" custT="1"/>
      <dgm:spPr/>
      <dgm:t>
        <a:bodyPr/>
        <a:lstStyle/>
        <a:p>
          <a:pPr algn="ctr"/>
          <a:r>
            <a:rPr lang="it-IT" sz="1100" noProof="0" dirty="0" smtClean="0">
              <a:latin typeface="Century Gothic" panose="020B0502020202020204" pitchFamily="34" charset="0"/>
            </a:rPr>
            <a:t>Veloce</a:t>
          </a:r>
          <a:endParaRPr lang="it-IT" sz="1100" noProof="0" dirty="0">
            <a:latin typeface="Century Gothic" panose="020B0502020202020204" pitchFamily="34" charset="0"/>
          </a:endParaRPr>
        </a:p>
      </dgm:t>
    </dgm:pt>
    <dgm:pt modelId="{3EEA1B8A-0AA5-49D0-9B5C-F9AE307402CF}" type="parTrans" cxnId="{4107D86A-42B3-400E-99C6-D5195706E81B}">
      <dgm:prSet custT="1"/>
      <dgm:spPr/>
      <dgm:t>
        <a:bodyPr/>
        <a:lstStyle/>
        <a:p>
          <a:pPr algn="ctr"/>
          <a:endParaRPr lang="el-GR" sz="1100">
            <a:latin typeface="Century Gothic" panose="020B0502020202020204" pitchFamily="34" charset="0"/>
          </a:endParaRPr>
        </a:p>
      </dgm:t>
    </dgm:pt>
    <dgm:pt modelId="{D2A49EA1-5D1D-4283-B4AA-31F86C2CAE0A}" type="sibTrans" cxnId="{4107D86A-42B3-400E-99C6-D5195706E81B}">
      <dgm:prSet/>
      <dgm:spPr/>
      <dgm:t>
        <a:bodyPr/>
        <a:lstStyle/>
        <a:p>
          <a:pPr algn="ctr"/>
          <a:endParaRPr lang="el-GR" sz="1100">
            <a:latin typeface="Century Gothic" panose="020B0502020202020204" pitchFamily="34" charset="0"/>
          </a:endParaRPr>
        </a:p>
      </dgm:t>
    </dgm:pt>
    <dgm:pt modelId="{1A097739-6D09-418C-B682-BC155F8090B6}">
      <dgm:prSet phldrT="[Κείμενο]" custT="1"/>
      <dgm:spPr/>
      <dgm:t>
        <a:bodyPr/>
        <a:lstStyle/>
        <a:p>
          <a:pPr algn="ctr"/>
          <a:r>
            <a:rPr lang="it-IT" sz="1100" noProof="0" dirty="0" smtClean="0">
              <a:latin typeface="Century Gothic" panose="020B0502020202020204" pitchFamily="34" charset="0"/>
            </a:rPr>
            <a:t>Procrastinatore</a:t>
          </a:r>
          <a:endParaRPr lang="it-IT" sz="1100" noProof="0" dirty="0">
            <a:latin typeface="Century Gothic" panose="020B0502020202020204" pitchFamily="34" charset="0"/>
          </a:endParaRPr>
        </a:p>
      </dgm:t>
    </dgm:pt>
    <dgm:pt modelId="{BADAFA25-B47B-4B19-90B9-0DF60CD289D7}" type="parTrans" cxnId="{2EDAC3A7-8853-4C39-A4A4-8D73D3C54A95}">
      <dgm:prSet custT="1"/>
      <dgm:spPr/>
      <dgm:t>
        <a:bodyPr/>
        <a:lstStyle/>
        <a:p>
          <a:pPr algn="ctr"/>
          <a:endParaRPr lang="el-GR" sz="1100">
            <a:latin typeface="Century Gothic" panose="020B0502020202020204" pitchFamily="34" charset="0"/>
          </a:endParaRPr>
        </a:p>
      </dgm:t>
    </dgm:pt>
    <dgm:pt modelId="{C222680E-DA0C-400F-9325-25752CD534F0}" type="sibTrans" cxnId="{2EDAC3A7-8853-4C39-A4A4-8D73D3C54A95}">
      <dgm:prSet/>
      <dgm:spPr/>
      <dgm:t>
        <a:bodyPr/>
        <a:lstStyle/>
        <a:p>
          <a:pPr algn="ctr"/>
          <a:endParaRPr lang="el-GR" sz="1100">
            <a:latin typeface="Century Gothic" panose="020B0502020202020204" pitchFamily="34" charset="0"/>
          </a:endParaRPr>
        </a:p>
      </dgm:t>
    </dgm:pt>
    <dgm:pt modelId="{51D302BC-2F28-4FCA-A2C9-374BD8239677}">
      <dgm:prSet phldrT="[Κείμενο]" custT="1"/>
      <dgm:spPr/>
      <dgm:t>
        <a:bodyPr/>
        <a:lstStyle/>
        <a:p>
          <a:pPr algn="ctr"/>
          <a:r>
            <a:rPr lang="it-IT" sz="1100" noProof="0" dirty="0" smtClean="0">
              <a:latin typeface="Century Gothic" panose="020B0502020202020204" pitchFamily="34" charset="0"/>
            </a:rPr>
            <a:t>Non convenzionale</a:t>
          </a:r>
          <a:endParaRPr lang="it-IT" sz="1100" noProof="0" dirty="0">
            <a:latin typeface="Century Gothic" panose="020B0502020202020204" pitchFamily="34" charset="0"/>
          </a:endParaRPr>
        </a:p>
      </dgm:t>
    </dgm:pt>
    <dgm:pt modelId="{10BFA928-FD02-4A6C-B7E2-B12825F73DFA}" type="parTrans" cxnId="{741B385E-FAE6-4BFB-96FB-FCEB36442827}">
      <dgm:prSet custT="1"/>
      <dgm:spPr/>
      <dgm:t>
        <a:bodyPr/>
        <a:lstStyle/>
        <a:p>
          <a:pPr algn="ctr"/>
          <a:endParaRPr lang="el-GR" sz="1100">
            <a:latin typeface="Century Gothic" panose="020B0502020202020204" pitchFamily="34" charset="0"/>
          </a:endParaRPr>
        </a:p>
      </dgm:t>
    </dgm:pt>
    <dgm:pt modelId="{6977011B-D1A8-4923-B67D-33C2ECBED3F5}" type="sibTrans" cxnId="{741B385E-FAE6-4BFB-96FB-FCEB36442827}">
      <dgm:prSet/>
      <dgm:spPr/>
      <dgm:t>
        <a:bodyPr/>
        <a:lstStyle/>
        <a:p>
          <a:pPr algn="ctr"/>
          <a:endParaRPr lang="el-GR" sz="1100">
            <a:latin typeface="Century Gothic" panose="020B0502020202020204" pitchFamily="34" charset="0"/>
          </a:endParaRPr>
        </a:p>
      </dgm:t>
    </dgm:pt>
    <dgm:pt modelId="{17EC3724-E0E8-4430-A1A6-1B21FEC1ADC7}">
      <dgm:prSet phldrT="[Κείμενο]" custT="1"/>
      <dgm:spPr/>
      <dgm:t>
        <a:bodyPr/>
        <a:lstStyle/>
        <a:p>
          <a:pPr algn="ctr"/>
          <a:r>
            <a:rPr lang="it-IT" sz="1100" noProof="0" dirty="0" smtClean="0">
              <a:latin typeface="Century Gothic" panose="020B0502020202020204" pitchFamily="34" charset="0"/>
            </a:rPr>
            <a:t>Che compiace gli altri </a:t>
          </a:r>
          <a:endParaRPr lang="it-IT" sz="1100" noProof="0" dirty="0">
            <a:latin typeface="Century Gothic" panose="020B0502020202020204" pitchFamily="34" charset="0"/>
          </a:endParaRPr>
        </a:p>
      </dgm:t>
    </dgm:pt>
    <dgm:pt modelId="{288225CC-E263-4734-B8CE-E9FB6BB16A88}" type="parTrans" cxnId="{80AB23AA-84D7-41E8-BA41-59E6197CF80E}">
      <dgm:prSet custT="1"/>
      <dgm:spPr/>
      <dgm:t>
        <a:bodyPr/>
        <a:lstStyle/>
        <a:p>
          <a:pPr algn="ctr"/>
          <a:endParaRPr lang="el-GR" sz="1100">
            <a:latin typeface="Century Gothic" panose="020B0502020202020204" pitchFamily="34" charset="0"/>
          </a:endParaRPr>
        </a:p>
      </dgm:t>
    </dgm:pt>
    <dgm:pt modelId="{515CB6D2-0085-4CB8-8163-B0C56D912A5E}" type="sibTrans" cxnId="{80AB23AA-84D7-41E8-BA41-59E6197CF80E}">
      <dgm:prSet/>
      <dgm:spPr/>
      <dgm:t>
        <a:bodyPr/>
        <a:lstStyle/>
        <a:p>
          <a:pPr algn="ctr"/>
          <a:endParaRPr lang="el-GR" sz="1100">
            <a:latin typeface="Century Gothic" panose="020B0502020202020204" pitchFamily="34" charset="0"/>
          </a:endParaRPr>
        </a:p>
      </dgm:t>
    </dgm:pt>
    <dgm:pt modelId="{CF15DE1C-074D-41B7-AD87-EE79BB49E9E1}">
      <dgm:prSet custT="1"/>
      <dgm:spPr/>
      <dgm:t>
        <a:bodyPr/>
        <a:lstStyle/>
        <a:p>
          <a:pPr algn="ctr"/>
          <a:r>
            <a:rPr lang="it-IT" sz="1100" noProof="0" dirty="0" smtClean="0">
              <a:latin typeface="Century Gothic" panose="020B0502020202020204" pitchFamily="34" charset="0"/>
            </a:rPr>
            <a:t>Che odia I rischi</a:t>
          </a:r>
          <a:endParaRPr lang="it-IT" sz="1100" noProof="0" dirty="0">
            <a:latin typeface="Century Gothic" panose="020B0502020202020204" pitchFamily="34" charset="0"/>
          </a:endParaRPr>
        </a:p>
      </dgm:t>
    </dgm:pt>
    <dgm:pt modelId="{C49DF382-1284-4C17-88D1-D8582DB69E0B}" type="parTrans" cxnId="{72EAFA52-45C0-4D8F-991B-9280A0B7F19C}">
      <dgm:prSet custT="1"/>
      <dgm:spPr/>
      <dgm:t>
        <a:bodyPr/>
        <a:lstStyle/>
        <a:p>
          <a:pPr algn="ctr"/>
          <a:endParaRPr lang="el-GR" sz="1100">
            <a:latin typeface="Century Gothic" panose="020B0502020202020204" pitchFamily="34" charset="0"/>
          </a:endParaRPr>
        </a:p>
      </dgm:t>
    </dgm:pt>
    <dgm:pt modelId="{33B07CC5-3585-4A4B-931A-0134569874B2}" type="sibTrans" cxnId="{72EAFA52-45C0-4D8F-991B-9280A0B7F19C}">
      <dgm:prSet/>
      <dgm:spPr/>
      <dgm:t>
        <a:bodyPr/>
        <a:lstStyle/>
        <a:p>
          <a:pPr algn="ctr"/>
          <a:endParaRPr lang="el-GR" sz="1100">
            <a:latin typeface="Century Gothic" panose="020B0502020202020204" pitchFamily="34" charset="0"/>
          </a:endParaRPr>
        </a:p>
      </dgm:t>
    </dgm:pt>
    <dgm:pt modelId="{E9FE8C8F-CE14-44BC-BC26-1989AE8C7C25}">
      <dgm:prSet custT="1"/>
      <dgm:spPr/>
      <dgm:t>
        <a:bodyPr/>
        <a:lstStyle/>
        <a:p>
          <a:pPr algn="ctr"/>
          <a:r>
            <a:rPr lang="it-IT" sz="1100" noProof="0" dirty="0" smtClean="0">
              <a:latin typeface="Century Gothic" panose="020B0502020202020204" pitchFamily="34" charset="0"/>
            </a:rPr>
            <a:t>Cauto</a:t>
          </a:r>
          <a:endParaRPr lang="it-IT" sz="1100" noProof="0" dirty="0">
            <a:latin typeface="Century Gothic" panose="020B0502020202020204" pitchFamily="34" charset="0"/>
          </a:endParaRPr>
        </a:p>
      </dgm:t>
    </dgm:pt>
    <dgm:pt modelId="{F3059148-93AD-4D8B-A171-D705268BB158}" type="parTrans" cxnId="{1A101716-C327-482E-948D-D0AD207B5FDA}">
      <dgm:prSet custT="1"/>
      <dgm:spPr/>
      <dgm:t>
        <a:bodyPr/>
        <a:lstStyle/>
        <a:p>
          <a:pPr algn="ctr"/>
          <a:endParaRPr lang="el-GR" sz="1100">
            <a:latin typeface="Century Gothic" panose="020B0502020202020204" pitchFamily="34" charset="0"/>
          </a:endParaRPr>
        </a:p>
      </dgm:t>
    </dgm:pt>
    <dgm:pt modelId="{4FC5D1C4-C5FA-4DC3-801B-FE66862EA935}" type="sibTrans" cxnId="{1A101716-C327-482E-948D-D0AD207B5FDA}">
      <dgm:prSet/>
      <dgm:spPr/>
      <dgm:t>
        <a:bodyPr/>
        <a:lstStyle/>
        <a:p>
          <a:pPr algn="ctr"/>
          <a:endParaRPr lang="el-GR" sz="1100">
            <a:latin typeface="Century Gothic" panose="020B0502020202020204" pitchFamily="34" charset="0"/>
          </a:endParaRPr>
        </a:p>
      </dgm:t>
    </dgm:pt>
    <dgm:pt modelId="{D4BA776C-7C81-4A9E-825D-DDD855944AC2}">
      <dgm:prSet custT="1"/>
      <dgm:spPr/>
      <dgm:t>
        <a:bodyPr/>
        <a:lstStyle/>
        <a:p>
          <a:r>
            <a:rPr lang="it-IT" sz="1100" dirty="0" smtClean="0">
              <a:latin typeface="Century Gothic" panose="020B0502020202020204" pitchFamily="34" charset="0"/>
            </a:rPr>
            <a:t>Che si pente</a:t>
          </a:r>
          <a:endParaRPr lang="el-GR" sz="1100" dirty="0">
            <a:latin typeface="Century Gothic" panose="020B0502020202020204" pitchFamily="34" charset="0"/>
          </a:endParaRPr>
        </a:p>
      </dgm:t>
    </dgm:pt>
    <dgm:pt modelId="{43BB35BE-0AD1-4047-B0F3-E285F4ADA25E}" type="sibTrans" cxnId="{9D31B3D2-22FB-4F56-A521-F2934E8D76AF}">
      <dgm:prSet/>
      <dgm:spPr/>
      <dgm:t>
        <a:bodyPr/>
        <a:lstStyle/>
        <a:p>
          <a:endParaRPr lang="el-GR" sz="1100">
            <a:latin typeface="Century Gothic" panose="020B0502020202020204" pitchFamily="34" charset="0"/>
          </a:endParaRPr>
        </a:p>
      </dgm:t>
    </dgm:pt>
    <dgm:pt modelId="{62C142BB-5DF8-4E2B-884C-CF7D4B9B32F4}" type="parTrans" cxnId="{9D31B3D2-22FB-4F56-A521-F2934E8D76AF}">
      <dgm:prSet custT="1"/>
      <dgm:spPr/>
      <dgm:t>
        <a:bodyPr/>
        <a:lstStyle/>
        <a:p>
          <a:endParaRPr lang="el-GR" sz="1100">
            <a:latin typeface="Century Gothic" panose="020B0502020202020204" pitchFamily="34" charset="0"/>
          </a:endParaRPr>
        </a:p>
      </dgm:t>
    </dgm:pt>
    <dgm:pt modelId="{E8DBCF13-6B8A-4827-90B4-8AFE4C0D5887}">
      <dgm:prSet custT="1"/>
      <dgm:spPr/>
      <dgm:t>
        <a:bodyPr/>
        <a:lstStyle/>
        <a:p>
          <a:r>
            <a:rPr lang="it-IT" sz="1100" noProof="0" dirty="0" smtClean="0">
              <a:latin typeface="Century Gothic" panose="020B0502020202020204" pitchFamily="34" charset="0"/>
            </a:rPr>
            <a:t>Intuitivo</a:t>
          </a:r>
          <a:endParaRPr lang="it-IT" sz="1100" noProof="0" dirty="0">
            <a:latin typeface="Century Gothic" panose="020B0502020202020204" pitchFamily="34" charset="0"/>
          </a:endParaRPr>
        </a:p>
      </dgm:t>
    </dgm:pt>
    <dgm:pt modelId="{BA060457-9D3D-4F55-BA88-0F49B6B6F1C7}" type="parTrans" cxnId="{A8B321B8-D316-4DE3-B999-4659F6112A4D}">
      <dgm:prSet custT="1"/>
      <dgm:spPr/>
      <dgm:t>
        <a:bodyPr/>
        <a:lstStyle/>
        <a:p>
          <a:endParaRPr lang="el-GR" sz="1100">
            <a:latin typeface="Century Gothic" panose="020B0502020202020204" pitchFamily="34" charset="0"/>
          </a:endParaRPr>
        </a:p>
      </dgm:t>
    </dgm:pt>
    <dgm:pt modelId="{E56E8FEF-0FA1-4454-B73D-258EB0CC1B3E}" type="sibTrans" cxnId="{A8B321B8-D316-4DE3-B999-4659F6112A4D}">
      <dgm:prSet/>
      <dgm:spPr/>
      <dgm:t>
        <a:bodyPr/>
        <a:lstStyle/>
        <a:p>
          <a:endParaRPr lang="el-GR" sz="1100">
            <a:latin typeface="Century Gothic" panose="020B0502020202020204" pitchFamily="34" charset="0"/>
          </a:endParaRPr>
        </a:p>
      </dgm:t>
    </dgm:pt>
    <dgm:pt modelId="{D2955037-0C27-4717-A8F7-4CD60A1DE4AE}">
      <dgm:prSet custT="1"/>
      <dgm:spPr/>
      <dgm:t>
        <a:bodyPr/>
        <a:lstStyle/>
        <a:p>
          <a:r>
            <a:rPr lang="en-US" sz="1100" dirty="0" smtClean="0">
              <a:latin typeface="Century Gothic" panose="020B0502020202020204" pitchFamily="34" charset="0"/>
            </a:rPr>
            <a:t>Che </a:t>
          </a:r>
          <a:r>
            <a:rPr lang="it-IT" sz="1100" noProof="0" dirty="0" smtClean="0">
              <a:latin typeface="Century Gothic" panose="020B0502020202020204" pitchFamily="34" charset="0"/>
            </a:rPr>
            <a:t>passa il “pacco” ad altri</a:t>
          </a:r>
          <a:endParaRPr lang="it-IT" sz="1100" noProof="0" dirty="0">
            <a:latin typeface="Century Gothic" panose="020B0502020202020204" pitchFamily="34" charset="0"/>
          </a:endParaRPr>
        </a:p>
      </dgm:t>
    </dgm:pt>
    <dgm:pt modelId="{DB4C32A7-0E71-440E-834C-6E0910E546F1}" type="parTrans" cxnId="{B93C4490-0C3B-4CBE-AC93-735CE39ED606}">
      <dgm:prSet custT="1"/>
      <dgm:spPr/>
      <dgm:t>
        <a:bodyPr/>
        <a:lstStyle/>
        <a:p>
          <a:endParaRPr lang="el-GR" sz="1100">
            <a:latin typeface="Century Gothic" panose="020B0502020202020204" pitchFamily="34" charset="0"/>
          </a:endParaRPr>
        </a:p>
      </dgm:t>
    </dgm:pt>
    <dgm:pt modelId="{06576A3D-3FC5-4E9A-B2C0-FB00652A327A}" type="sibTrans" cxnId="{B93C4490-0C3B-4CBE-AC93-735CE39ED606}">
      <dgm:prSet/>
      <dgm:spPr/>
      <dgm:t>
        <a:bodyPr/>
        <a:lstStyle/>
        <a:p>
          <a:endParaRPr lang="el-GR" sz="1100">
            <a:latin typeface="Century Gothic" panose="020B0502020202020204" pitchFamily="34" charset="0"/>
          </a:endParaRPr>
        </a:p>
      </dgm:t>
    </dgm:pt>
    <dgm:pt modelId="{49FAE720-07D6-48A7-8389-D0104DA22631}" type="pres">
      <dgm:prSet presAssocID="{3B1C7BA0-6E82-4C1D-A692-72307867210E}" presName="cycle" presStyleCnt="0">
        <dgm:presLayoutVars>
          <dgm:chMax val="1"/>
          <dgm:dir/>
          <dgm:animLvl val="ctr"/>
          <dgm:resizeHandles val="exact"/>
        </dgm:presLayoutVars>
      </dgm:prSet>
      <dgm:spPr/>
      <dgm:t>
        <a:bodyPr/>
        <a:lstStyle/>
        <a:p>
          <a:endParaRPr lang="it-IT"/>
        </a:p>
      </dgm:t>
    </dgm:pt>
    <dgm:pt modelId="{A43BFCE6-3C29-46D4-999A-7C4F3F1F3467}" type="pres">
      <dgm:prSet presAssocID="{5965B0F5-7AF8-4C29-8ACA-AE05C882BDFC}" presName="centerShape" presStyleLbl="node0" presStyleIdx="0" presStyleCnt="1"/>
      <dgm:spPr/>
      <dgm:t>
        <a:bodyPr/>
        <a:lstStyle/>
        <a:p>
          <a:endParaRPr lang="it-IT"/>
        </a:p>
      </dgm:t>
    </dgm:pt>
    <dgm:pt modelId="{FF5D1241-FD58-472C-82E3-F199D86C96AE}" type="pres">
      <dgm:prSet presAssocID="{3EEA1B8A-0AA5-49D0-9B5C-F9AE307402CF}" presName="Name9" presStyleLbl="parChTrans1D2" presStyleIdx="0" presStyleCnt="9"/>
      <dgm:spPr/>
      <dgm:t>
        <a:bodyPr/>
        <a:lstStyle/>
        <a:p>
          <a:endParaRPr lang="it-IT"/>
        </a:p>
      </dgm:t>
    </dgm:pt>
    <dgm:pt modelId="{BAFE4292-4963-4ADF-89D6-400DE5E9DDC0}" type="pres">
      <dgm:prSet presAssocID="{3EEA1B8A-0AA5-49D0-9B5C-F9AE307402CF}" presName="connTx" presStyleLbl="parChTrans1D2" presStyleIdx="0" presStyleCnt="9"/>
      <dgm:spPr/>
      <dgm:t>
        <a:bodyPr/>
        <a:lstStyle/>
        <a:p>
          <a:endParaRPr lang="it-IT"/>
        </a:p>
      </dgm:t>
    </dgm:pt>
    <dgm:pt modelId="{F03F7F6D-8E6E-436F-A705-592CE5CD5219}" type="pres">
      <dgm:prSet presAssocID="{9598DAB5-2770-442B-9BC9-0244D652CDAD}" presName="node" presStyleLbl="node1" presStyleIdx="0" presStyleCnt="9">
        <dgm:presLayoutVars>
          <dgm:bulletEnabled val="1"/>
        </dgm:presLayoutVars>
      </dgm:prSet>
      <dgm:spPr/>
      <dgm:t>
        <a:bodyPr/>
        <a:lstStyle/>
        <a:p>
          <a:endParaRPr lang="it-IT"/>
        </a:p>
      </dgm:t>
    </dgm:pt>
    <dgm:pt modelId="{D8BE534F-9180-4830-A353-E97DADEB15CB}" type="pres">
      <dgm:prSet presAssocID="{BADAFA25-B47B-4B19-90B9-0DF60CD289D7}" presName="Name9" presStyleLbl="parChTrans1D2" presStyleIdx="1" presStyleCnt="9"/>
      <dgm:spPr/>
      <dgm:t>
        <a:bodyPr/>
        <a:lstStyle/>
        <a:p>
          <a:endParaRPr lang="it-IT"/>
        </a:p>
      </dgm:t>
    </dgm:pt>
    <dgm:pt modelId="{4633A491-0AD3-4901-A90C-BFCF10576396}" type="pres">
      <dgm:prSet presAssocID="{BADAFA25-B47B-4B19-90B9-0DF60CD289D7}" presName="connTx" presStyleLbl="parChTrans1D2" presStyleIdx="1" presStyleCnt="9"/>
      <dgm:spPr/>
      <dgm:t>
        <a:bodyPr/>
        <a:lstStyle/>
        <a:p>
          <a:endParaRPr lang="it-IT"/>
        </a:p>
      </dgm:t>
    </dgm:pt>
    <dgm:pt modelId="{54E16BC8-662A-4A0C-B299-6E8B2BD240D9}" type="pres">
      <dgm:prSet presAssocID="{1A097739-6D09-418C-B682-BC155F8090B6}" presName="node" presStyleLbl="node1" presStyleIdx="1" presStyleCnt="9">
        <dgm:presLayoutVars>
          <dgm:bulletEnabled val="1"/>
        </dgm:presLayoutVars>
      </dgm:prSet>
      <dgm:spPr/>
      <dgm:t>
        <a:bodyPr/>
        <a:lstStyle/>
        <a:p>
          <a:endParaRPr lang="it-IT"/>
        </a:p>
      </dgm:t>
    </dgm:pt>
    <dgm:pt modelId="{2DD9D00D-43C1-4A04-A5EA-AB145215C90D}" type="pres">
      <dgm:prSet presAssocID="{F3059148-93AD-4D8B-A171-D705268BB158}" presName="Name9" presStyleLbl="parChTrans1D2" presStyleIdx="2" presStyleCnt="9"/>
      <dgm:spPr/>
      <dgm:t>
        <a:bodyPr/>
        <a:lstStyle/>
        <a:p>
          <a:endParaRPr lang="it-IT"/>
        </a:p>
      </dgm:t>
    </dgm:pt>
    <dgm:pt modelId="{7D4E1BB8-4ED2-4E9B-9ED3-7A59BD0C9DC3}" type="pres">
      <dgm:prSet presAssocID="{F3059148-93AD-4D8B-A171-D705268BB158}" presName="connTx" presStyleLbl="parChTrans1D2" presStyleIdx="2" presStyleCnt="9"/>
      <dgm:spPr/>
      <dgm:t>
        <a:bodyPr/>
        <a:lstStyle/>
        <a:p>
          <a:endParaRPr lang="it-IT"/>
        </a:p>
      </dgm:t>
    </dgm:pt>
    <dgm:pt modelId="{2A66DC44-1FA2-4979-BDE0-58164FC38E38}" type="pres">
      <dgm:prSet presAssocID="{E9FE8C8F-CE14-44BC-BC26-1989AE8C7C25}" presName="node" presStyleLbl="node1" presStyleIdx="2" presStyleCnt="9">
        <dgm:presLayoutVars>
          <dgm:bulletEnabled val="1"/>
        </dgm:presLayoutVars>
      </dgm:prSet>
      <dgm:spPr/>
      <dgm:t>
        <a:bodyPr/>
        <a:lstStyle/>
        <a:p>
          <a:endParaRPr lang="it-IT"/>
        </a:p>
      </dgm:t>
    </dgm:pt>
    <dgm:pt modelId="{C1ECAF0C-0EC7-4080-9E00-841AD485284B}" type="pres">
      <dgm:prSet presAssocID="{BA060457-9D3D-4F55-BA88-0F49B6B6F1C7}" presName="Name9" presStyleLbl="parChTrans1D2" presStyleIdx="3" presStyleCnt="9"/>
      <dgm:spPr/>
      <dgm:t>
        <a:bodyPr/>
        <a:lstStyle/>
        <a:p>
          <a:endParaRPr lang="it-IT"/>
        </a:p>
      </dgm:t>
    </dgm:pt>
    <dgm:pt modelId="{D52AFDFA-15FD-4D09-8CAF-B275F39035B2}" type="pres">
      <dgm:prSet presAssocID="{BA060457-9D3D-4F55-BA88-0F49B6B6F1C7}" presName="connTx" presStyleLbl="parChTrans1D2" presStyleIdx="3" presStyleCnt="9"/>
      <dgm:spPr/>
      <dgm:t>
        <a:bodyPr/>
        <a:lstStyle/>
        <a:p>
          <a:endParaRPr lang="it-IT"/>
        </a:p>
      </dgm:t>
    </dgm:pt>
    <dgm:pt modelId="{C6ACBF0C-B426-4D6D-B13D-B0FD57AC7FF7}" type="pres">
      <dgm:prSet presAssocID="{E8DBCF13-6B8A-4827-90B4-8AFE4C0D5887}" presName="node" presStyleLbl="node1" presStyleIdx="3" presStyleCnt="9">
        <dgm:presLayoutVars>
          <dgm:bulletEnabled val="1"/>
        </dgm:presLayoutVars>
      </dgm:prSet>
      <dgm:spPr/>
      <dgm:t>
        <a:bodyPr/>
        <a:lstStyle/>
        <a:p>
          <a:endParaRPr lang="it-IT"/>
        </a:p>
      </dgm:t>
    </dgm:pt>
    <dgm:pt modelId="{86A18D33-5505-40BB-8FC5-7443B74016B9}" type="pres">
      <dgm:prSet presAssocID="{C49DF382-1284-4C17-88D1-D8582DB69E0B}" presName="Name9" presStyleLbl="parChTrans1D2" presStyleIdx="4" presStyleCnt="9"/>
      <dgm:spPr/>
      <dgm:t>
        <a:bodyPr/>
        <a:lstStyle/>
        <a:p>
          <a:endParaRPr lang="it-IT"/>
        </a:p>
      </dgm:t>
    </dgm:pt>
    <dgm:pt modelId="{AB6F7582-06BA-496F-9CBC-09E65766AC71}" type="pres">
      <dgm:prSet presAssocID="{C49DF382-1284-4C17-88D1-D8582DB69E0B}" presName="connTx" presStyleLbl="parChTrans1D2" presStyleIdx="4" presStyleCnt="9"/>
      <dgm:spPr/>
      <dgm:t>
        <a:bodyPr/>
        <a:lstStyle/>
        <a:p>
          <a:endParaRPr lang="it-IT"/>
        </a:p>
      </dgm:t>
    </dgm:pt>
    <dgm:pt modelId="{139EE503-5BB5-4062-A9B1-A6732789EBD8}" type="pres">
      <dgm:prSet presAssocID="{CF15DE1C-074D-41B7-AD87-EE79BB49E9E1}" presName="node" presStyleLbl="node1" presStyleIdx="4" presStyleCnt="9">
        <dgm:presLayoutVars>
          <dgm:bulletEnabled val="1"/>
        </dgm:presLayoutVars>
      </dgm:prSet>
      <dgm:spPr/>
      <dgm:t>
        <a:bodyPr/>
        <a:lstStyle/>
        <a:p>
          <a:endParaRPr lang="it-IT"/>
        </a:p>
      </dgm:t>
    </dgm:pt>
    <dgm:pt modelId="{B32C72F7-1C3E-46D8-A76E-C7A724D643DE}" type="pres">
      <dgm:prSet presAssocID="{10BFA928-FD02-4A6C-B7E2-B12825F73DFA}" presName="Name9" presStyleLbl="parChTrans1D2" presStyleIdx="5" presStyleCnt="9"/>
      <dgm:spPr/>
      <dgm:t>
        <a:bodyPr/>
        <a:lstStyle/>
        <a:p>
          <a:endParaRPr lang="it-IT"/>
        </a:p>
      </dgm:t>
    </dgm:pt>
    <dgm:pt modelId="{16A2C2F2-7D5A-4FAD-A99D-8915AF1C4765}" type="pres">
      <dgm:prSet presAssocID="{10BFA928-FD02-4A6C-B7E2-B12825F73DFA}" presName="connTx" presStyleLbl="parChTrans1D2" presStyleIdx="5" presStyleCnt="9"/>
      <dgm:spPr/>
      <dgm:t>
        <a:bodyPr/>
        <a:lstStyle/>
        <a:p>
          <a:endParaRPr lang="it-IT"/>
        </a:p>
      </dgm:t>
    </dgm:pt>
    <dgm:pt modelId="{9D0C93EB-F5BC-4A15-87A7-2B49B19CA088}" type="pres">
      <dgm:prSet presAssocID="{51D302BC-2F28-4FCA-A2C9-374BD8239677}" presName="node" presStyleLbl="node1" presStyleIdx="5" presStyleCnt="9">
        <dgm:presLayoutVars>
          <dgm:bulletEnabled val="1"/>
        </dgm:presLayoutVars>
      </dgm:prSet>
      <dgm:spPr/>
      <dgm:t>
        <a:bodyPr/>
        <a:lstStyle/>
        <a:p>
          <a:endParaRPr lang="it-IT"/>
        </a:p>
      </dgm:t>
    </dgm:pt>
    <dgm:pt modelId="{CF50FD65-21A0-485C-B2C4-75E252168285}" type="pres">
      <dgm:prSet presAssocID="{62C142BB-5DF8-4E2B-884C-CF7D4B9B32F4}" presName="Name9" presStyleLbl="parChTrans1D2" presStyleIdx="6" presStyleCnt="9"/>
      <dgm:spPr/>
      <dgm:t>
        <a:bodyPr/>
        <a:lstStyle/>
        <a:p>
          <a:endParaRPr lang="it-IT"/>
        </a:p>
      </dgm:t>
    </dgm:pt>
    <dgm:pt modelId="{340DE905-02C3-4CF4-B6AC-CD81A09B2D4F}" type="pres">
      <dgm:prSet presAssocID="{62C142BB-5DF8-4E2B-884C-CF7D4B9B32F4}" presName="connTx" presStyleLbl="parChTrans1D2" presStyleIdx="6" presStyleCnt="9"/>
      <dgm:spPr/>
      <dgm:t>
        <a:bodyPr/>
        <a:lstStyle/>
        <a:p>
          <a:endParaRPr lang="it-IT"/>
        </a:p>
      </dgm:t>
    </dgm:pt>
    <dgm:pt modelId="{A53A351E-5DEE-4524-8B78-E21495C61E05}" type="pres">
      <dgm:prSet presAssocID="{D4BA776C-7C81-4A9E-825D-DDD855944AC2}" presName="node" presStyleLbl="node1" presStyleIdx="6" presStyleCnt="9">
        <dgm:presLayoutVars>
          <dgm:bulletEnabled val="1"/>
        </dgm:presLayoutVars>
      </dgm:prSet>
      <dgm:spPr/>
      <dgm:t>
        <a:bodyPr/>
        <a:lstStyle/>
        <a:p>
          <a:endParaRPr lang="it-IT"/>
        </a:p>
      </dgm:t>
    </dgm:pt>
    <dgm:pt modelId="{8B0224D1-68B6-4857-8051-2D4685485338}" type="pres">
      <dgm:prSet presAssocID="{288225CC-E263-4734-B8CE-E9FB6BB16A88}" presName="Name9" presStyleLbl="parChTrans1D2" presStyleIdx="7" presStyleCnt="9"/>
      <dgm:spPr/>
      <dgm:t>
        <a:bodyPr/>
        <a:lstStyle/>
        <a:p>
          <a:endParaRPr lang="it-IT"/>
        </a:p>
      </dgm:t>
    </dgm:pt>
    <dgm:pt modelId="{7D5B02E5-7106-4E08-A468-BE6EDED974A9}" type="pres">
      <dgm:prSet presAssocID="{288225CC-E263-4734-B8CE-E9FB6BB16A88}" presName="connTx" presStyleLbl="parChTrans1D2" presStyleIdx="7" presStyleCnt="9"/>
      <dgm:spPr/>
      <dgm:t>
        <a:bodyPr/>
        <a:lstStyle/>
        <a:p>
          <a:endParaRPr lang="it-IT"/>
        </a:p>
      </dgm:t>
    </dgm:pt>
    <dgm:pt modelId="{7918D210-A82D-418C-A8D8-877179003B15}" type="pres">
      <dgm:prSet presAssocID="{17EC3724-E0E8-4430-A1A6-1B21FEC1ADC7}" presName="node" presStyleLbl="node1" presStyleIdx="7" presStyleCnt="9">
        <dgm:presLayoutVars>
          <dgm:bulletEnabled val="1"/>
        </dgm:presLayoutVars>
      </dgm:prSet>
      <dgm:spPr/>
      <dgm:t>
        <a:bodyPr/>
        <a:lstStyle/>
        <a:p>
          <a:endParaRPr lang="it-IT"/>
        </a:p>
      </dgm:t>
    </dgm:pt>
    <dgm:pt modelId="{105BED07-CE11-4EB9-B7FF-979120F04D3E}" type="pres">
      <dgm:prSet presAssocID="{DB4C32A7-0E71-440E-834C-6E0910E546F1}" presName="Name9" presStyleLbl="parChTrans1D2" presStyleIdx="8" presStyleCnt="9"/>
      <dgm:spPr/>
      <dgm:t>
        <a:bodyPr/>
        <a:lstStyle/>
        <a:p>
          <a:endParaRPr lang="it-IT"/>
        </a:p>
      </dgm:t>
    </dgm:pt>
    <dgm:pt modelId="{D1973772-4BDD-4188-8D30-67E85111FB5A}" type="pres">
      <dgm:prSet presAssocID="{DB4C32A7-0E71-440E-834C-6E0910E546F1}" presName="connTx" presStyleLbl="parChTrans1D2" presStyleIdx="8" presStyleCnt="9"/>
      <dgm:spPr/>
      <dgm:t>
        <a:bodyPr/>
        <a:lstStyle/>
        <a:p>
          <a:endParaRPr lang="it-IT"/>
        </a:p>
      </dgm:t>
    </dgm:pt>
    <dgm:pt modelId="{632CC012-956F-4698-96D6-799E7943564C}" type="pres">
      <dgm:prSet presAssocID="{D2955037-0C27-4717-A8F7-4CD60A1DE4AE}" presName="node" presStyleLbl="node1" presStyleIdx="8" presStyleCnt="9">
        <dgm:presLayoutVars>
          <dgm:bulletEnabled val="1"/>
        </dgm:presLayoutVars>
      </dgm:prSet>
      <dgm:spPr/>
      <dgm:t>
        <a:bodyPr/>
        <a:lstStyle/>
        <a:p>
          <a:endParaRPr lang="it-IT"/>
        </a:p>
      </dgm:t>
    </dgm:pt>
  </dgm:ptLst>
  <dgm:cxnLst>
    <dgm:cxn modelId="{D24D904F-52C9-4F6F-8DBA-9ECC0258DAC9}" type="presOf" srcId="{10BFA928-FD02-4A6C-B7E2-B12825F73DFA}" destId="{16A2C2F2-7D5A-4FAD-A99D-8915AF1C4765}" srcOrd="1" destOrd="0" presId="urn:microsoft.com/office/officeart/2005/8/layout/radial1"/>
    <dgm:cxn modelId="{80AB23AA-84D7-41E8-BA41-59E6197CF80E}" srcId="{5965B0F5-7AF8-4C29-8ACA-AE05C882BDFC}" destId="{17EC3724-E0E8-4430-A1A6-1B21FEC1ADC7}" srcOrd="7" destOrd="0" parTransId="{288225CC-E263-4734-B8CE-E9FB6BB16A88}" sibTransId="{515CB6D2-0085-4CB8-8163-B0C56D912A5E}"/>
    <dgm:cxn modelId="{00AAE4D3-15DC-4C3F-BA27-D1441A1102D4}" type="presOf" srcId="{5965B0F5-7AF8-4C29-8ACA-AE05C882BDFC}" destId="{A43BFCE6-3C29-46D4-999A-7C4F3F1F3467}" srcOrd="0" destOrd="0" presId="urn:microsoft.com/office/officeart/2005/8/layout/radial1"/>
    <dgm:cxn modelId="{192586F2-3EF2-487E-8F2C-F651C5BBFB07}" srcId="{3B1C7BA0-6E82-4C1D-A692-72307867210E}" destId="{5965B0F5-7AF8-4C29-8ACA-AE05C882BDFC}" srcOrd="0" destOrd="0" parTransId="{E5741EBB-DF7A-47C6-A78D-96DF29820DC0}" sibTransId="{2D9F52DD-C8A5-4180-A808-10CA063EC5B4}"/>
    <dgm:cxn modelId="{6B7E2CB2-4DC8-4650-9352-5880535B8322}" type="presOf" srcId="{9598DAB5-2770-442B-9BC9-0244D652CDAD}" destId="{F03F7F6D-8E6E-436F-A705-592CE5CD5219}" srcOrd="0" destOrd="0" presId="urn:microsoft.com/office/officeart/2005/8/layout/radial1"/>
    <dgm:cxn modelId="{2CBDC9FF-41AE-47DB-9E67-C46F8D5092C8}" type="presOf" srcId="{CF15DE1C-074D-41B7-AD87-EE79BB49E9E1}" destId="{139EE503-5BB5-4062-A9B1-A6732789EBD8}" srcOrd="0" destOrd="0" presId="urn:microsoft.com/office/officeart/2005/8/layout/radial1"/>
    <dgm:cxn modelId="{B93C4490-0C3B-4CBE-AC93-735CE39ED606}" srcId="{5965B0F5-7AF8-4C29-8ACA-AE05C882BDFC}" destId="{D2955037-0C27-4717-A8F7-4CD60A1DE4AE}" srcOrd="8" destOrd="0" parTransId="{DB4C32A7-0E71-440E-834C-6E0910E546F1}" sibTransId="{06576A3D-3FC5-4E9A-B2C0-FB00652A327A}"/>
    <dgm:cxn modelId="{593F3306-BEF1-4BA2-96F1-EB1E7D1286BF}" type="presOf" srcId="{17EC3724-E0E8-4430-A1A6-1B21FEC1ADC7}" destId="{7918D210-A82D-418C-A8D8-877179003B15}" srcOrd="0" destOrd="0" presId="urn:microsoft.com/office/officeart/2005/8/layout/radial1"/>
    <dgm:cxn modelId="{69F34277-711A-4E5A-8E86-E858134742EE}" type="presOf" srcId="{C49DF382-1284-4C17-88D1-D8582DB69E0B}" destId="{86A18D33-5505-40BB-8FC5-7443B74016B9}" srcOrd="0" destOrd="0" presId="urn:microsoft.com/office/officeart/2005/8/layout/radial1"/>
    <dgm:cxn modelId="{17A9A279-17AB-4EB6-A04A-AB62528856EC}" type="presOf" srcId="{288225CC-E263-4734-B8CE-E9FB6BB16A88}" destId="{7D5B02E5-7106-4E08-A468-BE6EDED974A9}" srcOrd="1" destOrd="0" presId="urn:microsoft.com/office/officeart/2005/8/layout/radial1"/>
    <dgm:cxn modelId="{527551CF-3F70-4690-89E6-7F03EF895850}" type="presOf" srcId="{51D302BC-2F28-4FCA-A2C9-374BD8239677}" destId="{9D0C93EB-F5BC-4A15-87A7-2B49B19CA088}" srcOrd="0" destOrd="0" presId="urn:microsoft.com/office/officeart/2005/8/layout/radial1"/>
    <dgm:cxn modelId="{2169AE98-D2C4-42C9-B8EB-765CE6107B45}" type="presOf" srcId="{C49DF382-1284-4C17-88D1-D8582DB69E0B}" destId="{AB6F7582-06BA-496F-9CBC-09E65766AC71}" srcOrd="1" destOrd="0" presId="urn:microsoft.com/office/officeart/2005/8/layout/radial1"/>
    <dgm:cxn modelId="{3B44E5E9-E94A-4F69-BF93-4239B3A2988E}" type="presOf" srcId="{BA060457-9D3D-4F55-BA88-0F49B6B6F1C7}" destId="{D52AFDFA-15FD-4D09-8CAF-B275F39035B2}" srcOrd="1" destOrd="0" presId="urn:microsoft.com/office/officeart/2005/8/layout/radial1"/>
    <dgm:cxn modelId="{1580E6F6-171B-4DD5-B422-2EE92347921E}" type="presOf" srcId="{F3059148-93AD-4D8B-A171-D705268BB158}" destId="{7D4E1BB8-4ED2-4E9B-9ED3-7A59BD0C9DC3}" srcOrd="1" destOrd="0" presId="urn:microsoft.com/office/officeart/2005/8/layout/radial1"/>
    <dgm:cxn modelId="{B08B22E6-2EF6-4C6E-8F87-A10BB6259D39}" type="presOf" srcId="{1A097739-6D09-418C-B682-BC155F8090B6}" destId="{54E16BC8-662A-4A0C-B299-6E8B2BD240D9}" srcOrd="0" destOrd="0" presId="urn:microsoft.com/office/officeart/2005/8/layout/radial1"/>
    <dgm:cxn modelId="{4DB792A3-046A-475C-BBD9-527F620FE64C}" type="presOf" srcId="{62C142BB-5DF8-4E2B-884C-CF7D4B9B32F4}" destId="{CF50FD65-21A0-485C-B2C4-75E252168285}" srcOrd="0" destOrd="0" presId="urn:microsoft.com/office/officeart/2005/8/layout/radial1"/>
    <dgm:cxn modelId="{C477F345-FC02-4420-BAE2-8FAF20D39BDE}" type="presOf" srcId="{E8DBCF13-6B8A-4827-90B4-8AFE4C0D5887}" destId="{C6ACBF0C-B426-4D6D-B13D-B0FD57AC7FF7}" srcOrd="0" destOrd="0" presId="urn:microsoft.com/office/officeart/2005/8/layout/radial1"/>
    <dgm:cxn modelId="{72EAFA52-45C0-4D8F-991B-9280A0B7F19C}" srcId="{5965B0F5-7AF8-4C29-8ACA-AE05C882BDFC}" destId="{CF15DE1C-074D-41B7-AD87-EE79BB49E9E1}" srcOrd="4" destOrd="0" parTransId="{C49DF382-1284-4C17-88D1-D8582DB69E0B}" sibTransId="{33B07CC5-3585-4A4B-931A-0134569874B2}"/>
    <dgm:cxn modelId="{B194418C-5927-4933-BF70-A1BDFB52A291}" type="presOf" srcId="{BADAFA25-B47B-4B19-90B9-0DF60CD289D7}" destId="{4633A491-0AD3-4901-A90C-BFCF10576396}" srcOrd="1" destOrd="0" presId="urn:microsoft.com/office/officeart/2005/8/layout/radial1"/>
    <dgm:cxn modelId="{C9105B2D-553A-4A0A-8026-F839C00E5F51}" type="presOf" srcId="{D2955037-0C27-4717-A8F7-4CD60A1DE4AE}" destId="{632CC012-956F-4698-96D6-799E7943564C}" srcOrd="0" destOrd="0" presId="urn:microsoft.com/office/officeart/2005/8/layout/radial1"/>
    <dgm:cxn modelId="{F3BEFEAC-7452-408A-A52C-3F880B7A4601}" type="presOf" srcId="{DB4C32A7-0E71-440E-834C-6E0910E546F1}" destId="{D1973772-4BDD-4188-8D30-67E85111FB5A}" srcOrd="1" destOrd="0" presId="urn:microsoft.com/office/officeart/2005/8/layout/radial1"/>
    <dgm:cxn modelId="{6AD0890F-8D53-4ECB-9DB8-006F0D2146B2}" type="presOf" srcId="{DB4C32A7-0E71-440E-834C-6E0910E546F1}" destId="{105BED07-CE11-4EB9-B7FF-979120F04D3E}" srcOrd="0" destOrd="0" presId="urn:microsoft.com/office/officeart/2005/8/layout/radial1"/>
    <dgm:cxn modelId="{E14B866E-BC63-4594-A08F-596ACE44DC91}" type="presOf" srcId="{288225CC-E263-4734-B8CE-E9FB6BB16A88}" destId="{8B0224D1-68B6-4857-8051-2D4685485338}" srcOrd="0" destOrd="0" presId="urn:microsoft.com/office/officeart/2005/8/layout/radial1"/>
    <dgm:cxn modelId="{9D31B3D2-22FB-4F56-A521-F2934E8D76AF}" srcId="{5965B0F5-7AF8-4C29-8ACA-AE05C882BDFC}" destId="{D4BA776C-7C81-4A9E-825D-DDD855944AC2}" srcOrd="6" destOrd="0" parTransId="{62C142BB-5DF8-4E2B-884C-CF7D4B9B32F4}" sibTransId="{43BB35BE-0AD1-4047-B0F3-E285F4ADA25E}"/>
    <dgm:cxn modelId="{ECE02F1B-407A-4E61-911A-99D4A6329774}" type="presOf" srcId="{3B1C7BA0-6E82-4C1D-A692-72307867210E}" destId="{49FAE720-07D6-48A7-8389-D0104DA22631}" srcOrd="0" destOrd="0" presId="urn:microsoft.com/office/officeart/2005/8/layout/radial1"/>
    <dgm:cxn modelId="{AF798974-0A54-40C1-8902-6E1D4E4F78D9}" type="presOf" srcId="{62C142BB-5DF8-4E2B-884C-CF7D4B9B32F4}" destId="{340DE905-02C3-4CF4-B6AC-CD81A09B2D4F}" srcOrd="1" destOrd="0" presId="urn:microsoft.com/office/officeart/2005/8/layout/radial1"/>
    <dgm:cxn modelId="{73E7F6A4-A13C-4F98-8EE2-1B30E4F531C0}" type="presOf" srcId="{E9FE8C8F-CE14-44BC-BC26-1989AE8C7C25}" destId="{2A66DC44-1FA2-4979-BDE0-58164FC38E38}" srcOrd="0" destOrd="0" presId="urn:microsoft.com/office/officeart/2005/8/layout/radial1"/>
    <dgm:cxn modelId="{FE154C12-EC1E-4128-A827-08788967314C}" type="presOf" srcId="{BADAFA25-B47B-4B19-90B9-0DF60CD289D7}" destId="{D8BE534F-9180-4830-A353-E97DADEB15CB}" srcOrd="0" destOrd="0" presId="urn:microsoft.com/office/officeart/2005/8/layout/radial1"/>
    <dgm:cxn modelId="{741B385E-FAE6-4BFB-96FB-FCEB36442827}" srcId="{5965B0F5-7AF8-4C29-8ACA-AE05C882BDFC}" destId="{51D302BC-2F28-4FCA-A2C9-374BD8239677}" srcOrd="5" destOrd="0" parTransId="{10BFA928-FD02-4A6C-B7E2-B12825F73DFA}" sibTransId="{6977011B-D1A8-4923-B67D-33C2ECBED3F5}"/>
    <dgm:cxn modelId="{51EAB9DA-CD0F-4C6E-92EB-B8760245FE11}" type="presOf" srcId="{3EEA1B8A-0AA5-49D0-9B5C-F9AE307402CF}" destId="{FF5D1241-FD58-472C-82E3-F199D86C96AE}" srcOrd="0" destOrd="0" presId="urn:microsoft.com/office/officeart/2005/8/layout/radial1"/>
    <dgm:cxn modelId="{1A101716-C327-482E-948D-D0AD207B5FDA}" srcId="{5965B0F5-7AF8-4C29-8ACA-AE05C882BDFC}" destId="{E9FE8C8F-CE14-44BC-BC26-1989AE8C7C25}" srcOrd="2" destOrd="0" parTransId="{F3059148-93AD-4D8B-A171-D705268BB158}" sibTransId="{4FC5D1C4-C5FA-4DC3-801B-FE66862EA935}"/>
    <dgm:cxn modelId="{A8B321B8-D316-4DE3-B999-4659F6112A4D}" srcId="{5965B0F5-7AF8-4C29-8ACA-AE05C882BDFC}" destId="{E8DBCF13-6B8A-4827-90B4-8AFE4C0D5887}" srcOrd="3" destOrd="0" parTransId="{BA060457-9D3D-4F55-BA88-0F49B6B6F1C7}" sibTransId="{E56E8FEF-0FA1-4454-B73D-258EB0CC1B3E}"/>
    <dgm:cxn modelId="{58FA5EEA-7317-4659-BFA9-0D6B6B961763}" type="presOf" srcId="{F3059148-93AD-4D8B-A171-D705268BB158}" destId="{2DD9D00D-43C1-4A04-A5EA-AB145215C90D}" srcOrd="0" destOrd="0" presId="urn:microsoft.com/office/officeart/2005/8/layout/radial1"/>
    <dgm:cxn modelId="{BFCDDC1D-0D84-41B0-ACCE-4982ABA12765}" type="presOf" srcId="{D4BA776C-7C81-4A9E-825D-DDD855944AC2}" destId="{A53A351E-5DEE-4524-8B78-E21495C61E05}" srcOrd="0" destOrd="0" presId="urn:microsoft.com/office/officeart/2005/8/layout/radial1"/>
    <dgm:cxn modelId="{9FC84D03-C24B-473F-9CC2-6329D28B0DEC}" type="presOf" srcId="{BA060457-9D3D-4F55-BA88-0F49B6B6F1C7}" destId="{C1ECAF0C-0EC7-4080-9E00-841AD485284B}" srcOrd="0" destOrd="0" presId="urn:microsoft.com/office/officeart/2005/8/layout/radial1"/>
    <dgm:cxn modelId="{3DA7DD5E-B537-44C2-A0D2-964AD7BC912D}" type="presOf" srcId="{3EEA1B8A-0AA5-49D0-9B5C-F9AE307402CF}" destId="{BAFE4292-4963-4ADF-89D6-400DE5E9DDC0}" srcOrd="1" destOrd="0" presId="urn:microsoft.com/office/officeart/2005/8/layout/radial1"/>
    <dgm:cxn modelId="{9ACBD3DD-D659-4D79-808E-CDA475ED6390}" type="presOf" srcId="{10BFA928-FD02-4A6C-B7E2-B12825F73DFA}" destId="{B32C72F7-1C3E-46D8-A76E-C7A724D643DE}" srcOrd="0" destOrd="0" presId="urn:microsoft.com/office/officeart/2005/8/layout/radial1"/>
    <dgm:cxn modelId="{4107D86A-42B3-400E-99C6-D5195706E81B}" srcId="{5965B0F5-7AF8-4C29-8ACA-AE05C882BDFC}" destId="{9598DAB5-2770-442B-9BC9-0244D652CDAD}" srcOrd="0" destOrd="0" parTransId="{3EEA1B8A-0AA5-49D0-9B5C-F9AE307402CF}" sibTransId="{D2A49EA1-5D1D-4283-B4AA-31F86C2CAE0A}"/>
    <dgm:cxn modelId="{2EDAC3A7-8853-4C39-A4A4-8D73D3C54A95}" srcId="{5965B0F5-7AF8-4C29-8ACA-AE05C882BDFC}" destId="{1A097739-6D09-418C-B682-BC155F8090B6}" srcOrd="1" destOrd="0" parTransId="{BADAFA25-B47B-4B19-90B9-0DF60CD289D7}" sibTransId="{C222680E-DA0C-400F-9325-25752CD534F0}"/>
    <dgm:cxn modelId="{125314E4-0CFA-44E9-B61C-DDACF9B400A0}" type="presParOf" srcId="{49FAE720-07D6-48A7-8389-D0104DA22631}" destId="{A43BFCE6-3C29-46D4-999A-7C4F3F1F3467}" srcOrd="0" destOrd="0" presId="urn:microsoft.com/office/officeart/2005/8/layout/radial1"/>
    <dgm:cxn modelId="{191CB429-7326-4C88-9313-C31ECA1C4210}" type="presParOf" srcId="{49FAE720-07D6-48A7-8389-D0104DA22631}" destId="{FF5D1241-FD58-472C-82E3-F199D86C96AE}" srcOrd="1" destOrd="0" presId="urn:microsoft.com/office/officeart/2005/8/layout/radial1"/>
    <dgm:cxn modelId="{B5324C9D-C6CD-4C94-918D-2B28A58F593D}" type="presParOf" srcId="{FF5D1241-FD58-472C-82E3-F199D86C96AE}" destId="{BAFE4292-4963-4ADF-89D6-400DE5E9DDC0}" srcOrd="0" destOrd="0" presId="urn:microsoft.com/office/officeart/2005/8/layout/radial1"/>
    <dgm:cxn modelId="{3242527D-B760-4093-86D5-1036D51F104E}" type="presParOf" srcId="{49FAE720-07D6-48A7-8389-D0104DA22631}" destId="{F03F7F6D-8E6E-436F-A705-592CE5CD5219}" srcOrd="2" destOrd="0" presId="urn:microsoft.com/office/officeart/2005/8/layout/radial1"/>
    <dgm:cxn modelId="{2B3C4F65-1B4B-459F-A0D8-E2CFCAB65E45}" type="presParOf" srcId="{49FAE720-07D6-48A7-8389-D0104DA22631}" destId="{D8BE534F-9180-4830-A353-E97DADEB15CB}" srcOrd="3" destOrd="0" presId="urn:microsoft.com/office/officeart/2005/8/layout/radial1"/>
    <dgm:cxn modelId="{7C51CC76-9283-4242-AF29-C541611FBBED}" type="presParOf" srcId="{D8BE534F-9180-4830-A353-E97DADEB15CB}" destId="{4633A491-0AD3-4901-A90C-BFCF10576396}" srcOrd="0" destOrd="0" presId="urn:microsoft.com/office/officeart/2005/8/layout/radial1"/>
    <dgm:cxn modelId="{2037B291-5672-4FFF-ABCB-85B40EA48EEE}" type="presParOf" srcId="{49FAE720-07D6-48A7-8389-D0104DA22631}" destId="{54E16BC8-662A-4A0C-B299-6E8B2BD240D9}" srcOrd="4" destOrd="0" presId="urn:microsoft.com/office/officeart/2005/8/layout/radial1"/>
    <dgm:cxn modelId="{AE74BD59-3769-42D2-978C-786B8EA373F3}" type="presParOf" srcId="{49FAE720-07D6-48A7-8389-D0104DA22631}" destId="{2DD9D00D-43C1-4A04-A5EA-AB145215C90D}" srcOrd="5" destOrd="0" presId="urn:microsoft.com/office/officeart/2005/8/layout/radial1"/>
    <dgm:cxn modelId="{3AE049A6-6DBF-4F46-B0CE-5AFE7468942A}" type="presParOf" srcId="{2DD9D00D-43C1-4A04-A5EA-AB145215C90D}" destId="{7D4E1BB8-4ED2-4E9B-9ED3-7A59BD0C9DC3}" srcOrd="0" destOrd="0" presId="urn:microsoft.com/office/officeart/2005/8/layout/radial1"/>
    <dgm:cxn modelId="{C9DC3C78-5CC3-40A7-8D46-600A08F7FFA3}" type="presParOf" srcId="{49FAE720-07D6-48A7-8389-D0104DA22631}" destId="{2A66DC44-1FA2-4979-BDE0-58164FC38E38}" srcOrd="6" destOrd="0" presId="urn:microsoft.com/office/officeart/2005/8/layout/radial1"/>
    <dgm:cxn modelId="{EE745726-4210-4AA5-958B-0EA9E7656306}" type="presParOf" srcId="{49FAE720-07D6-48A7-8389-D0104DA22631}" destId="{C1ECAF0C-0EC7-4080-9E00-841AD485284B}" srcOrd="7" destOrd="0" presId="urn:microsoft.com/office/officeart/2005/8/layout/radial1"/>
    <dgm:cxn modelId="{A8FE7621-38E5-4A46-89AA-6FD88295F143}" type="presParOf" srcId="{C1ECAF0C-0EC7-4080-9E00-841AD485284B}" destId="{D52AFDFA-15FD-4D09-8CAF-B275F39035B2}" srcOrd="0" destOrd="0" presId="urn:microsoft.com/office/officeart/2005/8/layout/radial1"/>
    <dgm:cxn modelId="{08A4F130-B4DE-4AB7-8704-1C54A2693D86}" type="presParOf" srcId="{49FAE720-07D6-48A7-8389-D0104DA22631}" destId="{C6ACBF0C-B426-4D6D-B13D-B0FD57AC7FF7}" srcOrd="8" destOrd="0" presId="urn:microsoft.com/office/officeart/2005/8/layout/radial1"/>
    <dgm:cxn modelId="{62A7C67C-7ED7-4474-8E45-33E677026210}" type="presParOf" srcId="{49FAE720-07D6-48A7-8389-D0104DA22631}" destId="{86A18D33-5505-40BB-8FC5-7443B74016B9}" srcOrd="9" destOrd="0" presId="urn:microsoft.com/office/officeart/2005/8/layout/radial1"/>
    <dgm:cxn modelId="{523A0D81-664A-4F4E-AC20-C3762FAF146E}" type="presParOf" srcId="{86A18D33-5505-40BB-8FC5-7443B74016B9}" destId="{AB6F7582-06BA-496F-9CBC-09E65766AC71}" srcOrd="0" destOrd="0" presId="urn:microsoft.com/office/officeart/2005/8/layout/radial1"/>
    <dgm:cxn modelId="{A472B55C-99E5-4D2F-8AD3-9A171CB2BAFA}" type="presParOf" srcId="{49FAE720-07D6-48A7-8389-D0104DA22631}" destId="{139EE503-5BB5-4062-A9B1-A6732789EBD8}" srcOrd="10" destOrd="0" presId="urn:microsoft.com/office/officeart/2005/8/layout/radial1"/>
    <dgm:cxn modelId="{666EF191-6A13-4462-B235-54FD733A1635}" type="presParOf" srcId="{49FAE720-07D6-48A7-8389-D0104DA22631}" destId="{B32C72F7-1C3E-46D8-A76E-C7A724D643DE}" srcOrd="11" destOrd="0" presId="urn:microsoft.com/office/officeart/2005/8/layout/radial1"/>
    <dgm:cxn modelId="{0CDC5629-7E4D-433A-BE17-779A81DB5AED}" type="presParOf" srcId="{B32C72F7-1C3E-46D8-A76E-C7A724D643DE}" destId="{16A2C2F2-7D5A-4FAD-A99D-8915AF1C4765}" srcOrd="0" destOrd="0" presId="urn:microsoft.com/office/officeart/2005/8/layout/radial1"/>
    <dgm:cxn modelId="{1ED56E75-BB6F-4C24-95F6-52DADEAEF61F}" type="presParOf" srcId="{49FAE720-07D6-48A7-8389-D0104DA22631}" destId="{9D0C93EB-F5BC-4A15-87A7-2B49B19CA088}" srcOrd="12" destOrd="0" presId="urn:microsoft.com/office/officeart/2005/8/layout/radial1"/>
    <dgm:cxn modelId="{37110B16-D853-43AD-AD9F-2FB30BBA43E1}" type="presParOf" srcId="{49FAE720-07D6-48A7-8389-D0104DA22631}" destId="{CF50FD65-21A0-485C-B2C4-75E252168285}" srcOrd="13" destOrd="0" presId="urn:microsoft.com/office/officeart/2005/8/layout/radial1"/>
    <dgm:cxn modelId="{21EEE3C0-9366-4B94-85A7-C040CA515F62}" type="presParOf" srcId="{CF50FD65-21A0-485C-B2C4-75E252168285}" destId="{340DE905-02C3-4CF4-B6AC-CD81A09B2D4F}" srcOrd="0" destOrd="0" presId="urn:microsoft.com/office/officeart/2005/8/layout/radial1"/>
    <dgm:cxn modelId="{78020DD9-FD09-41F7-8EE7-DD7E7EA9FEC7}" type="presParOf" srcId="{49FAE720-07D6-48A7-8389-D0104DA22631}" destId="{A53A351E-5DEE-4524-8B78-E21495C61E05}" srcOrd="14" destOrd="0" presId="urn:microsoft.com/office/officeart/2005/8/layout/radial1"/>
    <dgm:cxn modelId="{2112987B-6F7F-4590-8B92-F633BAE77BD4}" type="presParOf" srcId="{49FAE720-07D6-48A7-8389-D0104DA22631}" destId="{8B0224D1-68B6-4857-8051-2D4685485338}" srcOrd="15" destOrd="0" presId="urn:microsoft.com/office/officeart/2005/8/layout/radial1"/>
    <dgm:cxn modelId="{75D9A0BE-366B-4A6A-A6F9-EAB54566D3C7}" type="presParOf" srcId="{8B0224D1-68B6-4857-8051-2D4685485338}" destId="{7D5B02E5-7106-4E08-A468-BE6EDED974A9}" srcOrd="0" destOrd="0" presId="urn:microsoft.com/office/officeart/2005/8/layout/radial1"/>
    <dgm:cxn modelId="{15B10391-81FC-4DA3-84FB-1CD339FFD67F}" type="presParOf" srcId="{49FAE720-07D6-48A7-8389-D0104DA22631}" destId="{7918D210-A82D-418C-A8D8-877179003B15}" srcOrd="16" destOrd="0" presId="urn:microsoft.com/office/officeart/2005/8/layout/radial1"/>
    <dgm:cxn modelId="{B17E0AC1-E963-4079-9DBE-3F20AB0FF686}" type="presParOf" srcId="{49FAE720-07D6-48A7-8389-D0104DA22631}" destId="{105BED07-CE11-4EB9-B7FF-979120F04D3E}" srcOrd="17" destOrd="0" presId="urn:microsoft.com/office/officeart/2005/8/layout/radial1"/>
    <dgm:cxn modelId="{11737AB9-80E5-41C4-A45E-A655080676D4}" type="presParOf" srcId="{105BED07-CE11-4EB9-B7FF-979120F04D3E}" destId="{D1973772-4BDD-4188-8D30-67E85111FB5A}" srcOrd="0" destOrd="0" presId="urn:microsoft.com/office/officeart/2005/8/layout/radial1"/>
    <dgm:cxn modelId="{F6A2CFDA-F7B8-43BD-A452-8A0F9464A8CB}" type="presParOf" srcId="{49FAE720-07D6-48A7-8389-D0104DA22631}" destId="{632CC012-956F-4698-96D6-799E7943564C}"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4B89-2CA7-4688-A69F-B3FD26597687}">
      <dsp:nvSpPr>
        <dsp:cNvPr id="0" name=""/>
        <dsp:cNvSpPr/>
      </dsp:nvSpPr>
      <dsp:spPr>
        <a:xfrm rot="5400000">
          <a:off x="173725" y="1406348"/>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19C91-9F33-40E5-857E-47EDA943F57D}">
      <dsp:nvSpPr>
        <dsp:cNvPr id="0" name=""/>
        <dsp:cNvSpPr/>
      </dsp:nvSpPr>
      <dsp:spPr>
        <a:xfrm>
          <a:off x="132" y="1647904"/>
          <a:ext cx="914866"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1: </a:t>
          </a:r>
          <a:r>
            <a:rPr lang="en-US" sz="1200" b="1" i="0" kern="1200" dirty="0" err="1" smtClean="0">
              <a:latin typeface="Century Gothic" panose="020B0502020202020204" pitchFamily="34" charset="0"/>
            </a:rPr>
            <a:t>Identificare</a:t>
          </a:r>
          <a:r>
            <a:rPr lang="en-US" sz="1200" b="1" i="0" kern="1200" dirty="0" smtClean="0">
              <a:latin typeface="Century Gothic" panose="020B0502020202020204" pitchFamily="34" charset="0"/>
            </a:rPr>
            <a:t> la  </a:t>
          </a:r>
          <a:r>
            <a:rPr lang="en-US" sz="1200" b="1" i="0" kern="1200" dirty="0" err="1" smtClean="0">
              <a:latin typeface="Century Gothic" panose="020B0502020202020204" pitchFamily="34" charset="0"/>
            </a:rPr>
            <a:t>decisione</a:t>
          </a:r>
          <a:endParaRPr lang="el-GR" sz="1200" b="1" kern="1200" dirty="0">
            <a:latin typeface="Century Gothic" panose="020B0502020202020204" pitchFamily="34" charset="0"/>
          </a:endParaRPr>
        </a:p>
      </dsp:txBody>
      <dsp:txXfrm>
        <a:off x="132" y="1647904"/>
        <a:ext cx="914866" cy="639786"/>
      </dsp:txXfrm>
    </dsp:sp>
    <dsp:sp modelId="{FDDAEA58-33C3-4DA5-9E2D-485AE4705F71}">
      <dsp:nvSpPr>
        <dsp:cNvPr id="0" name=""/>
        <dsp:cNvSpPr/>
      </dsp:nvSpPr>
      <dsp:spPr>
        <a:xfrm>
          <a:off x="684794" y="1346828"/>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15F34-366B-41CF-AAAB-4E03030DC4A6}">
      <dsp:nvSpPr>
        <dsp:cNvPr id="0" name=""/>
        <dsp:cNvSpPr/>
      </dsp:nvSpPr>
      <dsp:spPr>
        <a:xfrm rot="5400000">
          <a:off x="1159738" y="1185245"/>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E496A-C975-4B6E-BCFA-E78820C30BC2}">
      <dsp:nvSpPr>
        <dsp:cNvPr id="0" name=""/>
        <dsp:cNvSpPr/>
      </dsp:nvSpPr>
      <dsp:spPr>
        <a:xfrm>
          <a:off x="1078636" y="1426802"/>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2: </a:t>
          </a:r>
          <a:r>
            <a:rPr lang="en-US" sz="1200" b="1" i="0" kern="1200" dirty="0" err="1" smtClean="0">
              <a:latin typeface="Century Gothic" panose="020B0502020202020204" pitchFamily="34" charset="0"/>
            </a:rPr>
            <a:t>Raccogliere</a:t>
          </a:r>
          <a:r>
            <a:rPr lang="en-US" sz="1200" b="1" i="0" kern="1200" dirty="0" smtClean="0">
              <a:latin typeface="Century Gothic" panose="020B0502020202020204" pitchFamily="34" charset="0"/>
            </a:rPr>
            <a:t> le </a:t>
          </a:r>
          <a:r>
            <a:rPr lang="en-US" sz="1200" b="1" i="0" kern="1200" dirty="0" err="1" smtClean="0">
              <a:latin typeface="Century Gothic" panose="020B0502020202020204" pitchFamily="34" charset="0"/>
            </a:rPr>
            <a:t>informazioni</a:t>
          </a:r>
          <a:r>
            <a:rPr lang="en-US" sz="1200" b="1" i="0" kern="1200" dirty="0" smtClean="0">
              <a:latin typeface="Century Gothic" panose="020B0502020202020204" pitchFamily="34" charset="0"/>
            </a:rPr>
            <a:t> </a:t>
          </a:r>
          <a:r>
            <a:rPr lang="en-US" sz="1200" b="1" i="0" kern="1200" dirty="0" err="1" smtClean="0">
              <a:latin typeface="Century Gothic" panose="020B0502020202020204" pitchFamily="34" charset="0"/>
            </a:rPr>
            <a:t>rilevanti</a:t>
          </a:r>
          <a:endParaRPr lang="el-GR" sz="1200" b="1" kern="1200" dirty="0">
            <a:latin typeface="Century Gothic" panose="020B0502020202020204" pitchFamily="34" charset="0"/>
          </a:endParaRPr>
        </a:p>
      </dsp:txBody>
      <dsp:txXfrm>
        <a:off x="1078636" y="1426802"/>
        <a:ext cx="729884" cy="639786"/>
      </dsp:txXfrm>
    </dsp:sp>
    <dsp:sp modelId="{DF82EBC6-06FA-4601-B98A-AC7D22635942}">
      <dsp:nvSpPr>
        <dsp:cNvPr id="0" name=""/>
        <dsp:cNvSpPr/>
      </dsp:nvSpPr>
      <dsp:spPr>
        <a:xfrm>
          <a:off x="1670806" y="1125725"/>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1C0D8-C530-4910-84F7-806659DA26D2}">
      <dsp:nvSpPr>
        <dsp:cNvPr id="0" name=""/>
        <dsp:cNvSpPr/>
      </dsp:nvSpPr>
      <dsp:spPr>
        <a:xfrm rot="5400000">
          <a:off x="2158044" y="964142"/>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4483-0E9D-48AB-9C9D-1F550696B478}">
      <dsp:nvSpPr>
        <dsp:cNvPr id="0" name=""/>
        <dsp:cNvSpPr/>
      </dsp:nvSpPr>
      <dsp:spPr>
        <a:xfrm>
          <a:off x="2076941" y="1205699"/>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3: </a:t>
          </a:r>
          <a:r>
            <a:rPr lang="en-US" sz="1200" b="1" i="0" kern="1200" dirty="0" err="1" smtClean="0">
              <a:latin typeface="Century Gothic" panose="020B0502020202020204" pitchFamily="34" charset="0"/>
            </a:rPr>
            <a:t>Identificare</a:t>
          </a:r>
          <a:r>
            <a:rPr lang="en-US" sz="1200" b="1" i="0" kern="1200" dirty="0" smtClean="0">
              <a:latin typeface="Century Gothic" panose="020B0502020202020204" pitchFamily="34" charset="0"/>
            </a:rPr>
            <a:t> le alternative </a:t>
          </a:r>
          <a:endParaRPr lang="el-GR" sz="1200" b="1" kern="1200" dirty="0">
            <a:latin typeface="Century Gothic" panose="020B0502020202020204" pitchFamily="34" charset="0"/>
          </a:endParaRPr>
        </a:p>
      </dsp:txBody>
      <dsp:txXfrm>
        <a:off x="2076941" y="1205699"/>
        <a:ext cx="729884" cy="639786"/>
      </dsp:txXfrm>
    </dsp:sp>
    <dsp:sp modelId="{38C31C65-F0F5-442B-948F-0919CEAB9619}">
      <dsp:nvSpPr>
        <dsp:cNvPr id="0" name=""/>
        <dsp:cNvSpPr/>
      </dsp:nvSpPr>
      <dsp:spPr>
        <a:xfrm>
          <a:off x="2669112" y="904622"/>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158E-3446-4FE6-B5BD-84624561ABCF}">
      <dsp:nvSpPr>
        <dsp:cNvPr id="0" name=""/>
        <dsp:cNvSpPr/>
      </dsp:nvSpPr>
      <dsp:spPr>
        <a:xfrm rot="5400000">
          <a:off x="3156349" y="743040"/>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A0138-6464-46D6-9850-AC1434B9F950}">
      <dsp:nvSpPr>
        <dsp:cNvPr id="0" name=""/>
        <dsp:cNvSpPr/>
      </dsp:nvSpPr>
      <dsp:spPr>
        <a:xfrm>
          <a:off x="3075247" y="984596"/>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4: </a:t>
          </a:r>
          <a:r>
            <a:rPr lang="en-US" sz="1200" b="1" i="0" kern="1200" dirty="0" err="1" smtClean="0">
              <a:latin typeface="Century Gothic" panose="020B0502020202020204" pitchFamily="34" charset="0"/>
            </a:rPr>
            <a:t>Soppesare</a:t>
          </a:r>
          <a:r>
            <a:rPr lang="en-US" sz="1200" b="1" i="0" kern="1200" dirty="0" smtClean="0">
              <a:latin typeface="Century Gothic" panose="020B0502020202020204" pitchFamily="34" charset="0"/>
            </a:rPr>
            <a:t> le prove</a:t>
          </a:r>
          <a:endParaRPr lang="el-GR" sz="1200" b="1" kern="1200" dirty="0">
            <a:latin typeface="Century Gothic" panose="020B0502020202020204" pitchFamily="34" charset="0"/>
          </a:endParaRPr>
        </a:p>
      </dsp:txBody>
      <dsp:txXfrm>
        <a:off x="3075247" y="984596"/>
        <a:ext cx="729884" cy="639786"/>
      </dsp:txXfrm>
    </dsp:sp>
    <dsp:sp modelId="{20EC777F-6D21-43EA-9139-C3FA751A13D7}">
      <dsp:nvSpPr>
        <dsp:cNvPr id="0" name=""/>
        <dsp:cNvSpPr/>
      </dsp:nvSpPr>
      <dsp:spPr>
        <a:xfrm>
          <a:off x="3667417" y="683520"/>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574C-A28D-4B01-9062-D5F647907A25}">
      <dsp:nvSpPr>
        <dsp:cNvPr id="0" name=""/>
        <dsp:cNvSpPr/>
      </dsp:nvSpPr>
      <dsp:spPr>
        <a:xfrm rot="5400000">
          <a:off x="4154655" y="521937"/>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71B6-880F-4E52-B509-39B295A569E7}">
      <dsp:nvSpPr>
        <dsp:cNvPr id="0" name=""/>
        <dsp:cNvSpPr/>
      </dsp:nvSpPr>
      <dsp:spPr>
        <a:xfrm>
          <a:off x="4073552" y="763493"/>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5: </a:t>
          </a:r>
          <a:r>
            <a:rPr lang="en-US" sz="1200" b="1" i="0" kern="1200" dirty="0" smtClean="0">
              <a:latin typeface="Century Gothic" panose="020B0502020202020204" pitchFamily="34" charset="0"/>
            </a:rPr>
            <a:t>Scegliere </a:t>
          </a:r>
          <a:r>
            <a:rPr lang="en-US" sz="1200" b="1" i="0" kern="1200" dirty="0" err="1" smtClean="0">
              <a:latin typeface="Century Gothic" panose="020B0502020202020204" pitchFamily="34" charset="0"/>
            </a:rPr>
            <a:t>tra</a:t>
          </a:r>
          <a:r>
            <a:rPr lang="en-US" sz="1200" b="1" i="0" kern="1200" dirty="0" smtClean="0">
              <a:latin typeface="Century Gothic" panose="020B0502020202020204" pitchFamily="34" charset="0"/>
            </a:rPr>
            <a:t> le alternative</a:t>
          </a:r>
          <a:endParaRPr lang="el-GR" sz="1200" b="1" kern="1200" dirty="0">
            <a:latin typeface="Century Gothic" panose="020B0502020202020204" pitchFamily="34" charset="0"/>
          </a:endParaRPr>
        </a:p>
      </dsp:txBody>
      <dsp:txXfrm>
        <a:off x="4073552" y="763493"/>
        <a:ext cx="729884" cy="639786"/>
      </dsp:txXfrm>
    </dsp:sp>
    <dsp:sp modelId="{050FCF0B-541F-41F4-9C15-B16FD438BA1D}">
      <dsp:nvSpPr>
        <dsp:cNvPr id="0" name=""/>
        <dsp:cNvSpPr/>
      </dsp:nvSpPr>
      <dsp:spPr>
        <a:xfrm>
          <a:off x="4665723" y="462417"/>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25675-A7AD-4751-A5AA-6661BF5E819D}">
      <dsp:nvSpPr>
        <dsp:cNvPr id="0" name=""/>
        <dsp:cNvSpPr/>
      </dsp:nvSpPr>
      <dsp:spPr>
        <a:xfrm rot="5400000">
          <a:off x="5152960" y="300834"/>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B55C-7DDD-42C8-922C-8FF1AF56789C}">
      <dsp:nvSpPr>
        <dsp:cNvPr id="0" name=""/>
        <dsp:cNvSpPr/>
      </dsp:nvSpPr>
      <dsp:spPr>
        <a:xfrm>
          <a:off x="5071858" y="542390"/>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6: </a:t>
          </a:r>
          <a:r>
            <a:rPr lang="en-US" sz="1200" b="1" i="0" kern="1200" dirty="0" err="1" smtClean="0">
              <a:latin typeface="Century Gothic" panose="020B0502020202020204" pitchFamily="34" charset="0"/>
            </a:rPr>
            <a:t>Prendere</a:t>
          </a:r>
          <a:r>
            <a:rPr lang="en-US" sz="1200" b="1" i="0" kern="1200" dirty="0" smtClean="0">
              <a:latin typeface="Century Gothic" panose="020B0502020202020204" pitchFamily="34" charset="0"/>
            </a:rPr>
            <a:t> </a:t>
          </a:r>
          <a:r>
            <a:rPr lang="en-US" sz="1200" b="1" i="0" kern="1200" dirty="0" err="1" smtClean="0">
              <a:latin typeface="Century Gothic" panose="020B0502020202020204" pitchFamily="34" charset="0"/>
            </a:rPr>
            <a:t>l’iniziativa</a:t>
          </a:r>
          <a:r>
            <a:rPr lang="en-US" sz="1200" b="1" i="0" kern="1200" dirty="0" smtClean="0">
              <a:latin typeface="Century Gothic" panose="020B0502020202020204" pitchFamily="34" charset="0"/>
            </a:rPr>
            <a:t>  </a:t>
          </a:r>
          <a:endParaRPr lang="el-GR" sz="1200" b="1" kern="1200" dirty="0">
            <a:latin typeface="Century Gothic" panose="020B0502020202020204" pitchFamily="34" charset="0"/>
          </a:endParaRPr>
        </a:p>
      </dsp:txBody>
      <dsp:txXfrm>
        <a:off x="5071858" y="542390"/>
        <a:ext cx="729884" cy="639786"/>
      </dsp:txXfrm>
    </dsp:sp>
    <dsp:sp modelId="{B9B935C7-7941-46D5-95BB-1FE1E23734EA}">
      <dsp:nvSpPr>
        <dsp:cNvPr id="0" name=""/>
        <dsp:cNvSpPr/>
      </dsp:nvSpPr>
      <dsp:spPr>
        <a:xfrm>
          <a:off x="5664028" y="241314"/>
          <a:ext cx="137714" cy="13771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BAD7B-8257-46B8-8CE9-B89EF2F31BB1}">
      <dsp:nvSpPr>
        <dsp:cNvPr id="0" name=""/>
        <dsp:cNvSpPr/>
      </dsp:nvSpPr>
      <dsp:spPr>
        <a:xfrm rot="5400000">
          <a:off x="6151266" y="79731"/>
          <a:ext cx="485861" cy="80846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0FDB0-4A2A-457D-9F77-C7134879469F}">
      <dsp:nvSpPr>
        <dsp:cNvPr id="0" name=""/>
        <dsp:cNvSpPr/>
      </dsp:nvSpPr>
      <dsp:spPr>
        <a:xfrm>
          <a:off x="6070163" y="321287"/>
          <a:ext cx="729884"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a:latin typeface="Century Gothic" panose="020B0502020202020204" pitchFamily="34" charset="0"/>
            </a:rPr>
            <a:t>7: </a:t>
          </a:r>
          <a:r>
            <a:rPr lang="en-US" sz="1200" b="1" i="0" kern="1200" dirty="0" err="1" smtClean="0">
              <a:latin typeface="Century Gothic" panose="020B0502020202020204" pitchFamily="34" charset="0"/>
            </a:rPr>
            <a:t>Rivedere</a:t>
          </a:r>
          <a:r>
            <a:rPr lang="en-US" sz="1200" b="1" i="0" kern="1200" dirty="0" smtClean="0">
              <a:latin typeface="Century Gothic" panose="020B0502020202020204" pitchFamily="34" charset="0"/>
            </a:rPr>
            <a:t> la </a:t>
          </a:r>
          <a:r>
            <a:rPr lang="en-US" sz="1200" b="1" i="0" kern="1200" dirty="0" err="1" smtClean="0">
              <a:latin typeface="Century Gothic" panose="020B0502020202020204" pitchFamily="34" charset="0"/>
            </a:rPr>
            <a:t>decisione</a:t>
          </a:r>
          <a:r>
            <a:rPr lang="en-US" sz="1200" b="1" i="0" kern="1200" dirty="0" smtClean="0">
              <a:latin typeface="Century Gothic" panose="020B0502020202020204" pitchFamily="34" charset="0"/>
            </a:rPr>
            <a:t> </a:t>
          </a:r>
          <a:r>
            <a:rPr lang="en-US" sz="1200" b="1" i="0" kern="1200" dirty="0" err="1" smtClean="0">
              <a:latin typeface="Century Gothic" panose="020B0502020202020204" pitchFamily="34" charset="0"/>
            </a:rPr>
            <a:t>presa</a:t>
          </a:r>
          <a:endParaRPr lang="el-GR" sz="1200" b="1" kern="1200" dirty="0">
            <a:latin typeface="Century Gothic" panose="020B0502020202020204" pitchFamily="34" charset="0"/>
          </a:endParaRPr>
        </a:p>
      </dsp:txBody>
      <dsp:txXfrm>
        <a:off x="6070163" y="321287"/>
        <a:ext cx="729884" cy="639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FCE6-3C29-46D4-999A-7C4F3F1F3467}">
      <dsp:nvSpPr>
        <dsp:cNvPr id="0" name=""/>
        <dsp:cNvSpPr/>
      </dsp:nvSpPr>
      <dsp:spPr>
        <a:xfrm>
          <a:off x="2774878" y="185206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latin typeface="Century Gothic" panose="020B0502020202020204" pitchFamily="34" charset="0"/>
            </a:rPr>
            <a:t>Che tipo di decision-maker sei?</a:t>
          </a:r>
          <a:endParaRPr lang="el-GR" sz="1100" kern="1200" dirty="0">
            <a:latin typeface="Century Gothic" panose="020B0502020202020204" pitchFamily="34" charset="0"/>
          </a:endParaRPr>
        </a:p>
      </dsp:txBody>
      <dsp:txXfrm>
        <a:off x="2916064" y="1993254"/>
        <a:ext cx="681704" cy="681704"/>
      </dsp:txXfrm>
    </dsp:sp>
    <dsp:sp modelId="{FF5D1241-FD58-472C-82E3-F199D86C96AE}">
      <dsp:nvSpPr>
        <dsp:cNvPr id="0" name=""/>
        <dsp:cNvSpPr/>
      </dsp:nvSpPr>
      <dsp:spPr>
        <a:xfrm rot="16200000">
          <a:off x="2821565" y="1403397"/>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a:off x="3235148" y="1394950"/>
        <a:ext cx="43535" cy="43535"/>
      </dsp:txXfrm>
    </dsp:sp>
    <dsp:sp modelId="{F03F7F6D-8E6E-436F-A705-592CE5CD5219}">
      <dsp:nvSpPr>
        <dsp:cNvPr id="0" name=""/>
        <dsp:cNvSpPr/>
      </dsp:nvSpPr>
      <dsp:spPr>
        <a:xfrm>
          <a:off x="2774878" y="17289"/>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Veloce</a:t>
          </a:r>
          <a:endParaRPr lang="it-IT" sz="1100" kern="1200" noProof="0" dirty="0">
            <a:latin typeface="Century Gothic" panose="020B0502020202020204" pitchFamily="34" charset="0"/>
          </a:endParaRPr>
        </a:p>
      </dsp:txBody>
      <dsp:txXfrm>
        <a:off x="2916064" y="158475"/>
        <a:ext cx="681704" cy="681704"/>
      </dsp:txXfrm>
    </dsp:sp>
    <dsp:sp modelId="{D8BE534F-9180-4830-A353-E97DADEB15CB}">
      <dsp:nvSpPr>
        <dsp:cNvPr id="0" name=""/>
        <dsp:cNvSpPr/>
      </dsp:nvSpPr>
      <dsp:spPr>
        <a:xfrm rot="18600000">
          <a:off x="3411251"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a:off x="3824835" y="1609578"/>
        <a:ext cx="43535" cy="43535"/>
      </dsp:txXfrm>
    </dsp:sp>
    <dsp:sp modelId="{54E16BC8-662A-4A0C-B299-6E8B2BD240D9}">
      <dsp:nvSpPr>
        <dsp:cNvPr id="0" name=""/>
        <dsp:cNvSpPr/>
      </dsp:nvSpPr>
      <dsp:spPr>
        <a:xfrm>
          <a:off x="3954251"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Procrastinatore</a:t>
          </a:r>
          <a:endParaRPr lang="it-IT" sz="1100" kern="1200" noProof="0" dirty="0">
            <a:latin typeface="Century Gothic" panose="020B0502020202020204" pitchFamily="34" charset="0"/>
          </a:endParaRPr>
        </a:p>
      </dsp:txBody>
      <dsp:txXfrm>
        <a:off x="4095437" y="587732"/>
        <a:ext cx="681704" cy="681704"/>
      </dsp:txXfrm>
    </dsp:sp>
    <dsp:sp modelId="{2DD9D00D-43C1-4A04-A5EA-AB145215C90D}">
      <dsp:nvSpPr>
        <dsp:cNvPr id="0" name=""/>
        <dsp:cNvSpPr/>
      </dsp:nvSpPr>
      <dsp:spPr>
        <a:xfrm rot="21000000">
          <a:off x="3725017"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a:off x="4138601" y="2153036"/>
        <a:ext cx="43535" cy="43535"/>
      </dsp:txXfrm>
    </dsp:sp>
    <dsp:sp modelId="{2A66DC44-1FA2-4979-BDE0-58164FC38E38}">
      <dsp:nvSpPr>
        <dsp:cNvPr id="0" name=""/>
        <dsp:cNvSpPr/>
      </dsp:nvSpPr>
      <dsp:spPr>
        <a:xfrm>
          <a:off x="4581782"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Cauto</a:t>
          </a:r>
          <a:endParaRPr lang="it-IT" sz="1100" kern="1200" noProof="0" dirty="0">
            <a:latin typeface="Century Gothic" panose="020B0502020202020204" pitchFamily="34" charset="0"/>
          </a:endParaRPr>
        </a:p>
      </dsp:txBody>
      <dsp:txXfrm>
        <a:off x="4722968" y="1674648"/>
        <a:ext cx="681704" cy="681704"/>
      </dsp:txXfrm>
    </dsp:sp>
    <dsp:sp modelId="{C1ECAF0C-0EC7-4080-9E00-841AD485284B}">
      <dsp:nvSpPr>
        <dsp:cNvPr id="0" name=""/>
        <dsp:cNvSpPr/>
      </dsp:nvSpPr>
      <dsp:spPr>
        <a:xfrm rot="1800000">
          <a:off x="3616047"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a:off x="4029631" y="2771034"/>
        <a:ext cx="43535" cy="43535"/>
      </dsp:txXfrm>
    </dsp:sp>
    <dsp:sp modelId="{C6ACBF0C-B426-4D6D-B13D-B0FD57AC7FF7}">
      <dsp:nvSpPr>
        <dsp:cNvPr id="0" name=""/>
        <dsp:cNvSpPr/>
      </dsp:nvSpPr>
      <dsp:spPr>
        <a:xfrm>
          <a:off x="4363843"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Intuitivo</a:t>
          </a:r>
          <a:endParaRPr lang="it-IT" sz="1100" kern="1200" noProof="0" dirty="0">
            <a:latin typeface="Century Gothic" panose="020B0502020202020204" pitchFamily="34" charset="0"/>
          </a:endParaRPr>
        </a:p>
      </dsp:txBody>
      <dsp:txXfrm>
        <a:off x="4505029" y="2910644"/>
        <a:ext cx="681704" cy="681704"/>
      </dsp:txXfrm>
    </dsp:sp>
    <dsp:sp modelId="{86A18D33-5505-40BB-8FC5-7443B74016B9}">
      <dsp:nvSpPr>
        <dsp:cNvPr id="0" name=""/>
        <dsp:cNvSpPr/>
      </dsp:nvSpPr>
      <dsp:spPr>
        <a:xfrm rot="4200000">
          <a:off x="3135331"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a:off x="3548914" y="3174404"/>
        <a:ext cx="43535" cy="43535"/>
      </dsp:txXfrm>
    </dsp:sp>
    <dsp:sp modelId="{139EE503-5BB5-4062-A9B1-A6732789EBD8}">
      <dsp:nvSpPr>
        <dsp:cNvPr id="0" name=""/>
        <dsp:cNvSpPr/>
      </dsp:nvSpPr>
      <dsp:spPr>
        <a:xfrm>
          <a:off x="3402409"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Che odia I rischi</a:t>
          </a:r>
          <a:endParaRPr lang="it-IT" sz="1100" kern="1200" noProof="0" dirty="0">
            <a:latin typeface="Century Gothic" panose="020B0502020202020204" pitchFamily="34" charset="0"/>
          </a:endParaRPr>
        </a:p>
      </dsp:txBody>
      <dsp:txXfrm>
        <a:off x="3543595" y="3717383"/>
        <a:ext cx="681704" cy="681704"/>
      </dsp:txXfrm>
    </dsp:sp>
    <dsp:sp modelId="{B32C72F7-1C3E-46D8-A76E-C7A724D643DE}">
      <dsp:nvSpPr>
        <dsp:cNvPr id="0" name=""/>
        <dsp:cNvSpPr/>
      </dsp:nvSpPr>
      <dsp:spPr>
        <a:xfrm rot="6600000">
          <a:off x="2507799"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rot="10800000">
        <a:off x="2921383" y="3174404"/>
        <a:ext cx="43535" cy="43535"/>
      </dsp:txXfrm>
    </dsp:sp>
    <dsp:sp modelId="{9D0C93EB-F5BC-4A15-87A7-2B49B19CA088}">
      <dsp:nvSpPr>
        <dsp:cNvPr id="0" name=""/>
        <dsp:cNvSpPr/>
      </dsp:nvSpPr>
      <dsp:spPr>
        <a:xfrm>
          <a:off x="2147346"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Non convenzionale</a:t>
          </a:r>
          <a:endParaRPr lang="it-IT" sz="1100" kern="1200" noProof="0" dirty="0">
            <a:latin typeface="Century Gothic" panose="020B0502020202020204" pitchFamily="34" charset="0"/>
          </a:endParaRPr>
        </a:p>
      </dsp:txBody>
      <dsp:txXfrm>
        <a:off x="2288532" y="3717383"/>
        <a:ext cx="681704" cy="681704"/>
      </dsp:txXfrm>
    </dsp:sp>
    <dsp:sp modelId="{CF50FD65-21A0-485C-B2C4-75E252168285}">
      <dsp:nvSpPr>
        <dsp:cNvPr id="0" name=""/>
        <dsp:cNvSpPr/>
      </dsp:nvSpPr>
      <dsp:spPr>
        <a:xfrm rot="9000000">
          <a:off x="2027082"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rot="10800000">
        <a:off x="2440666" y="2771034"/>
        <a:ext cx="43535" cy="43535"/>
      </dsp:txXfrm>
    </dsp:sp>
    <dsp:sp modelId="{A53A351E-5DEE-4524-8B78-E21495C61E05}">
      <dsp:nvSpPr>
        <dsp:cNvPr id="0" name=""/>
        <dsp:cNvSpPr/>
      </dsp:nvSpPr>
      <dsp:spPr>
        <a:xfrm>
          <a:off x="1185912"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smtClean="0">
              <a:latin typeface="Century Gothic" panose="020B0502020202020204" pitchFamily="34" charset="0"/>
            </a:rPr>
            <a:t>Che si pente</a:t>
          </a:r>
          <a:endParaRPr lang="el-GR" sz="1100" kern="1200" dirty="0">
            <a:latin typeface="Century Gothic" panose="020B0502020202020204" pitchFamily="34" charset="0"/>
          </a:endParaRPr>
        </a:p>
      </dsp:txBody>
      <dsp:txXfrm>
        <a:off x="1327098" y="2910644"/>
        <a:ext cx="681704" cy="681704"/>
      </dsp:txXfrm>
    </dsp:sp>
    <dsp:sp modelId="{8B0224D1-68B6-4857-8051-2D4685485338}">
      <dsp:nvSpPr>
        <dsp:cNvPr id="0" name=""/>
        <dsp:cNvSpPr/>
      </dsp:nvSpPr>
      <dsp:spPr>
        <a:xfrm rot="11400000">
          <a:off x="1918112"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rot="10800000">
        <a:off x="2331696" y="2153036"/>
        <a:ext cx="43535" cy="43535"/>
      </dsp:txXfrm>
    </dsp:sp>
    <dsp:sp modelId="{7918D210-A82D-418C-A8D8-877179003B15}">
      <dsp:nvSpPr>
        <dsp:cNvPr id="0" name=""/>
        <dsp:cNvSpPr/>
      </dsp:nvSpPr>
      <dsp:spPr>
        <a:xfrm>
          <a:off x="967973"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noProof="0" dirty="0" smtClean="0">
              <a:latin typeface="Century Gothic" panose="020B0502020202020204" pitchFamily="34" charset="0"/>
            </a:rPr>
            <a:t>Che compiace gli altri </a:t>
          </a:r>
          <a:endParaRPr lang="it-IT" sz="1100" kern="1200" noProof="0" dirty="0">
            <a:latin typeface="Century Gothic" panose="020B0502020202020204" pitchFamily="34" charset="0"/>
          </a:endParaRPr>
        </a:p>
      </dsp:txBody>
      <dsp:txXfrm>
        <a:off x="1109159" y="1674648"/>
        <a:ext cx="681704" cy="681704"/>
      </dsp:txXfrm>
    </dsp:sp>
    <dsp:sp modelId="{105BED07-CE11-4EB9-B7FF-979120F04D3E}">
      <dsp:nvSpPr>
        <dsp:cNvPr id="0" name=""/>
        <dsp:cNvSpPr/>
      </dsp:nvSpPr>
      <dsp:spPr>
        <a:xfrm rot="13800000">
          <a:off x="2231878"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l-GR" sz="1100" kern="1200">
            <a:latin typeface="Century Gothic" panose="020B0502020202020204" pitchFamily="34" charset="0"/>
          </a:endParaRPr>
        </a:p>
      </dsp:txBody>
      <dsp:txXfrm rot="10800000">
        <a:off x="2645462" y="1609578"/>
        <a:ext cx="43535" cy="43535"/>
      </dsp:txXfrm>
    </dsp:sp>
    <dsp:sp modelId="{632CC012-956F-4698-96D6-799E7943564C}">
      <dsp:nvSpPr>
        <dsp:cNvPr id="0" name=""/>
        <dsp:cNvSpPr/>
      </dsp:nvSpPr>
      <dsp:spPr>
        <a:xfrm>
          <a:off x="1595504"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latin typeface="Century Gothic" panose="020B0502020202020204" pitchFamily="34" charset="0"/>
            </a:rPr>
            <a:t>Che </a:t>
          </a:r>
          <a:r>
            <a:rPr lang="it-IT" sz="1100" kern="1200" noProof="0" dirty="0" smtClean="0">
              <a:latin typeface="Century Gothic" panose="020B0502020202020204" pitchFamily="34" charset="0"/>
            </a:rPr>
            <a:t>passa il “pacco” ad altri</a:t>
          </a:r>
          <a:endParaRPr lang="it-IT" sz="1100" kern="1200" noProof="0" dirty="0">
            <a:latin typeface="Century Gothic" panose="020B0502020202020204" pitchFamily="34" charset="0"/>
          </a:endParaRPr>
        </a:p>
      </dsp:txBody>
      <dsp:txXfrm>
        <a:off x="1736690" y="587732"/>
        <a:ext cx="681704" cy="6817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‹N›</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s://www.umassd.edu/fycm/decision-making/process/" TargetMode="Externa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omorrowsuccess.com/calculatedrisks.html" TargetMode="Externa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5.pn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c73Q8oQmwzo?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ec.europa.eu/growth/smes/supporting-entrepreneurship/erasmus-young-entrepreneurs_en" TargetMode="External"/><Relationship Id="rId13" Type="http://schemas.openxmlformats.org/officeDocument/2006/relationships/hyperlink" Target="https://www.forbes.com/sites/natalierobehmed/2013/11/12/100-best-websites-for-entrepreneurs/#57ce767829f6"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s://www.investopedia.com/risk-management-4689652" TargetMode="External"/><Relationship Id="rId2" Type="http://schemas.openxmlformats.org/officeDocument/2006/relationships/image" Target="../media/image2.jpg"/><Relationship Id="rId16" Type="http://schemas.openxmlformats.org/officeDocument/2006/relationships/hyperlink" Target="https://www.selfregenerate.eu/"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hacktheentrepreneur.com/entrepreneurial-mindset/" TargetMode="External"/><Relationship Id="rId5" Type="http://schemas.openxmlformats.org/officeDocument/2006/relationships/image" Target="../media/image5.png"/><Relationship Id="rId15" Type="http://schemas.openxmlformats.org/officeDocument/2006/relationships/hyperlink" Target="https://soundofbusiness.eu/" TargetMode="External"/><Relationship Id="rId10" Type="http://schemas.openxmlformats.org/officeDocument/2006/relationships/hyperlink" Target="https://www.lifehack.org/768345/how-to-take-calculated-risk" TargetMode="External"/><Relationship Id="rId4" Type="http://schemas.openxmlformats.org/officeDocument/2006/relationships/image" Target="../media/image3.png"/><Relationship Id="rId9" Type="http://schemas.openxmlformats.org/officeDocument/2006/relationships/hyperlink" Target="https://ec.europa.eu/growth/smes/supporting-entrepreneurship_en" TargetMode="External"/><Relationship Id="rId14" Type="http://schemas.openxmlformats.org/officeDocument/2006/relationships/hyperlink" Target="http://trend.credinfo.e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281243" y="731622"/>
            <a:ext cx="1376088" cy="3552870"/>
          </a:xfrm>
        </p:spPr>
        <p:txBody>
          <a:bodyPr>
            <a:normAutofit lnSpcReduction="10000"/>
          </a:bodyPr>
          <a:lstStyle/>
          <a:p>
            <a:pPr algn="l"/>
            <a:r>
              <a:rPr lang="en-GB" sz="1600" b="1" dirty="0">
                <a:latin typeface="Century Gothic"/>
                <a:cs typeface="Century Gothic"/>
              </a:rPr>
              <a:t>3.1. </a:t>
            </a:r>
            <a:r>
              <a:rPr lang="it-IT" sz="1600" b="1" dirty="0">
                <a:latin typeface="Century Gothic"/>
                <a:cs typeface="Century Gothic"/>
              </a:rPr>
              <a:t>Cosa significa avere un </a:t>
            </a:r>
            <a:r>
              <a:rPr lang="it-IT" sz="1600" b="1" dirty="0" err="1">
                <a:latin typeface="Century Gothic"/>
                <a:cs typeface="Century Gothic"/>
              </a:rPr>
              <a:t>m</a:t>
            </a:r>
            <a:r>
              <a:rPr lang="it-IT" sz="1600" b="1" dirty="0" err="1" smtClean="0">
                <a:latin typeface="Century Gothic"/>
                <a:cs typeface="Century Gothic"/>
              </a:rPr>
              <a:t>ind</a:t>
            </a:r>
            <a:r>
              <a:rPr lang="it-IT" sz="1600" b="1" dirty="0" smtClean="0">
                <a:latin typeface="Century Gothic"/>
                <a:cs typeface="Century Gothic"/>
              </a:rPr>
              <a:t>-set </a:t>
            </a:r>
            <a:r>
              <a:rPr lang="it-IT" sz="1600" b="1" dirty="0">
                <a:latin typeface="Century Gothic"/>
                <a:cs typeface="Century Gothic"/>
              </a:rPr>
              <a:t>e uno </a:t>
            </a:r>
            <a:r>
              <a:rPr lang="it-IT" sz="1600" b="1" dirty="0" smtClean="0">
                <a:latin typeface="Century Gothic"/>
                <a:cs typeface="Century Gothic"/>
              </a:rPr>
              <a:t>stile </a:t>
            </a:r>
            <a:r>
              <a:rPr lang="it-IT" sz="1600" b="1" dirty="0">
                <a:latin typeface="Century Gothic"/>
                <a:cs typeface="Century Gothic"/>
              </a:rPr>
              <a:t>di Vita Imprenditoriale? </a:t>
            </a:r>
            <a:endParaRPr lang="it-IT" sz="1600" b="1" dirty="0" smtClean="0">
              <a:latin typeface="Century Gothic"/>
              <a:cs typeface="Century Gothic"/>
            </a:endParaRPr>
          </a:p>
          <a:p>
            <a:pPr algn="l"/>
            <a:endParaRPr lang="it-IT" sz="1600" b="1" dirty="0">
              <a:latin typeface="Century Gothic"/>
              <a:cs typeface="Century Gothic"/>
            </a:endParaRPr>
          </a:p>
          <a:p>
            <a:pPr algn="l"/>
            <a:r>
              <a:rPr lang="it-IT" sz="1600" b="1" dirty="0" smtClean="0">
                <a:latin typeface="Century Gothic"/>
                <a:cs typeface="Century Gothic"/>
              </a:rPr>
              <a:t>Come </a:t>
            </a:r>
            <a:r>
              <a:rPr lang="it-IT" sz="1600" b="1" dirty="0">
                <a:latin typeface="Century Gothic"/>
                <a:cs typeface="Century Gothic"/>
              </a:rPr>
              <a:t>prendere decisioni economicamente sicure</a:t>
            </a:r>
            <a:r>
              <a:rPr lang="en-GB" sz="1600" b="1" dirty="0" smtClean="0">
                <a:latin typeface="Century Gothic"/>
                <a:cs typeface="Century Gothic"/>
              </a:rPr>
              <a:t>?</a:t>
            </a:r>
            <a:endParaRPr lang="en-US" sz="1600" b="1" dirty="0">
              <a:latin typeface="Century Gothic"/>
              <a:cs typeface="Century Gothic"/>
            </a:endParaRPr>
          </a:p>
        </p:txBody>
      </p:sp>
      <p:sp>
        <p:nvSpPr>
          <p:cNvPr id="9" name="Title 8"/>
          <p:cNvSpPr>
            <a:spLocks noGrp="1"/>
          </p:cNvSpPr>
          <p:nvPr>
            <p:ph type="ctrTitle"/>
          </p:nvPr>
        </p:nvSpPr>
        <p:spPr>
          <a:xfrm>
            <a:off x="226447" y="306578"/>
            <a:ext cx="5961311" cy="2243350"/>
          </a:xfrm>
        </p:spPr>
        <p:txBody>
          <a:bodyPr>
            <a:normAutofit/>
          </a:bodyPr>
          <a:lstStyle/>
          <a:p>
            <a:r>
              <a:rPr lang="en-US" b="1" dirty="0" smtClean="0">
                <a:solidFill>
                  <a:schemeClr val="tx1">
                    <a:lumMod val="75000"/>
                    <a:lumOff val="25000"/>
                  </a:schemeClr>
                </a:solidFill>
                <a:latin typeface="Century Gothic"/>
                <a:cs typeface="Century Gothic"/>
              </a:rPr>
              <a:t>Modulo </a:t>
            </a:r>
            <a:r>
              <a:rPr lang="en-US" b="1" dirty="0">
                <a:solidFill>
                  <a:schemeClr val="tx1">
                    <a:lumMod val="75000"/>
                    <a:lumOff val="25000"/>
                  </a:schemeClr>
                </a:solidFill>
                <a:latin typeface="Century Gothic"/>
                <a:cs typeface="Century Gothic"/>
              </a:rPr>
              <a:t>3</a:t>
            </a:r>
            <a:br>
              <a:rPr lang="en-US" b="1" dirty="0">
                <a:solidFill>
                  <a:schemeClr val="tx1">
                    <a:lumMod val="75000"/>
                    <a:lumOff val="25000"/>
                  </a:schemeClr>
                </a:solidFill>
                <a:latin typeface="Century Gothic"/>
                <a:cs typeface="Century Gothic"/>
              </a:rPr>
            </a:br>
            <a:r>
              <a:rPr lang="en-US" b="1" dirty="0" smtClean="0">
                <a:solidFill>
                  <a:schemeClr val="tx1">
                    <a:lumMod val="75000"/>
                    <a:lumOff val="25000"/>
                  </a:schemeClr>
                </a:solidFill>
                <a:latin typeface="Century Gothic"/>
                <a:cs typeface="Century Gothic"/>
              </a:rPr>
              <a:t>STILE DI VITA IMPRENDITORIALE</a:t>
            </a:r>
            <a:endParaRPr lang="en-US" b="1" dirty="0">
              <a:solidFill>
                <a:schemeClr val="tx1">
                  <a:lumMod val="75000"/>
                  <a:lumOff val="25000"/>
                </a:schemeClr>
              </a:solidFill>
              <a:latin typeface="Century Gothic"/>
              <a:cs typeface="Century Gothic"/>
            </a:endParaRP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it-IT" sz="600" dirty="0">
                <a:solidFill>
                  <a:srgbClr val="FFFFFF"/>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it-IT" sz="1150" dirty="0">
                <a:solidFill>
                  <a:schemeClr val="tx1">
                    <a:lumMod val="75000"/>
                    <a:lumOff val="25000"/>
                  </a:schemeClr>
                </a:solidFill>
                <a:latin typeface="Century Gothic"/>
                <a:cs typeface="Century Gothic"/>
              </a:rPr>
              <a:t>Percorso per accrescere le tue competenze di Intelligenza Emotiva, consapevolezza digitale e </a:t>
            </a:r>
            <a:r>
              <a:rPr lang="it-IT" sz="1150" dirty="0" err="1">
                <a:solidFill>
                  <a:schemeClr val="tx1">
                    <a:lumMod val="75000"/>
                    <a:lumOff val="25000"/>
                  </a:schemeClr>
                </a:solidFill>
                <a:latin typeface="Century Gothic"/>
                <a:cs typeface="Century Gothic"/>
              </a:rPr>
              <a:t>lifestyle</a:t>
            </a:r>
            <a:r>
              <a:rPr lang="it-IT" sz="1150" dirty="0">
                <a:solidFill>
                  <a:schemeClr val="tx1">
                    <a:lumMod val="75000"/>
                    <a:lumOff val="25000"/>
                  </a:schemeClr>
                </a:solidFill>
                <a:latin typeface="Century Gothic"/>
                <a:cs typeface="Century Gothic"/>
              </a:rPr>
              <a:t> imprenditoriale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2145999"/>
          </a:xfrm>
        </p:spPr>
        <p:txBody>
          <a:bodyPr>
            <a:normAutofit/>
          </a:bodyPr>
          <a:lstStyle/>
          <a:p>
            <a:pPr algn="l"/>
            <a:r>
              <a:rPr lang="it-IT" sz="2800" dirty="0">
                <a:solidFill>
                  <a:schemeClr val="tx1">
                    <a:lumMod val="65000"/>
                    <a:lumOff val="35000"/>
                  </a:schemeClr>
                </a:solidFill>
                <a:latin typeface="Century Gothic"/>
                <a:cs typeface="Century Gothic"/>
              </a:rPr>
              <a:t>Avere un pensiero imprenditoriale significa molto di più che avviare e gestire un business di successo</a:t>
            </a:r>
            <a:r>
              <a:rPr lang="en-GB" sz="2800" dirty="0" smtClean="0">
                <a:solidFill>
                  <a:schemeClr val="tx1">
                    <a:lumMod val="65000"/>
                    <a:lumOff val="35000"/>
                  </a:schemeClr>
                </a:solidFill>
                <a:latin typeface="Century Gothic"/>
                <a:cs typeface="Century Gothic"/>
              </a:rPr>
              <a:t>!</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637183"/>
            <a:ext cx="6036397" cy="3488980"/>
          </a:xfrm>
        </p:spPr>
        <p:txBody>
          <a:bodyPr>
            <a:normAutofit fontScale="92500" lnSpcReduction="20000"/>
          </a:bodyPr>
          <a:lstStyle/>
          <a:p>
            <a:r>
              <a:rPr lang="it-IT" sz="2400" dirty="0" smtClean="0">
                <a:solidFill>
                  <a:schemeClr val="tx1">
                    <a:lumMod val="65000"/>
                    <a:lumOff val="35000"/>
                  </a:schemeClr>
                </a:solidFill>
                <a:latin typeface="Century Gothic"/>
                <a:cs typeface="Century Gothic"/>
              </a:rPr>
              <a:t>Il </a:t>
            </a:r>
            <a:r>
              <a:rPr lang="it-IT" sz="2400" dirty="0" err="1" smtClean="0">
                <a:solidFill>
                  <a:schemeClr val="tx1">
                    <a:lumMod val="65000"/>
                    <a:lumOff val="35000"/>
                  </a:schemeClr>
                </a:solidFill>
                <a:latin typeface="Century Gothic"/>
                <a:cs typeface="Century Gothic"/>
              </a:rPr>
              <a:t>mindset</a:t>
            </a:r>
            <a:r>
              <a:rPr lang="it-IT" sz="2400" dirty="0" smtClean="0">
                <a:solidFill>
                  <a:schemeClr val="tx1">
                    <a:lumMod val="65000"/>
                    <a:lumOff val="35000"/>
                  </a:schemeClr>
                </a:solidFill>
                <a:latin typeface="Century Gothic"/>
                <a:cs typeface="Century Gothic"/>
              </a:rPr>
              <a:t> imprenditoriale riguarda un certo modo di pensare e di vivere.</a:t>
            </a:r>
          </a:p>
          <a:p>
            <a:endParaRPr lang="en-GB" sz="2400" dirty="0">
              <a:solidFill>
                <a:schemeClr val="tx1">
                  <a:lumMod val="65000"/>
                  <a:lumOff val="35000"/>
                </a:schemeClr>
              </a:solidFill>
              <a:latin typeface="Century Gothic"/>
              <a:cs typeface="Century Gothic"/>
            </a:endParaRPr>
          </a:p>
          <a:p>
            <a:r>
              <a:rPr lang="it-IT" sz="2400" dirty="0">
                <a:solidFill>
                  <a:schemeClr val="tx1">
                    <a:lumMod val="65000"/>
                    <a:lumOff val="35000"/>
                  </a:schemeClr>
                </a:solidFill>
                <a:latin typeface="Century Gothic"/>
                <a:cs typeface="Century Gothic"/>
              </a:rPr>
              <a:t>Si tratta del modo in cui crediamo in noi stessi, cerchiamo la motivazione, incoraggiamo la nostra creatività, miglioriamo le nostre capacità, affrontiamo le sfide, ci assumiamo rischi, costruiamo relazioni, troviamo soluzioni e </a:t>
            </a:r>
            <a:r>
              <a:rPr lang="it-IT" sz="2400" dirty="0" smtClean="0">
                <a:solidFill>
                  <a:schemeClr val="tx1">
                    <a:lumMod val="65000"/>
                    <a:lumOff val="35000"/>
                  </a:schemeClr>
                </a:solidFill>
                <a:latin typeface="Century Gothic"/>
                <a:cs typeface="Century Gothic"/>
              </a:rPr>
              <a:t>ci assumiamo </a:t>
            </a:r>
            <a:r>
              <a:rPr lang="it-IT" sz="2400" dirty="0">
                <a:solidFill>
                  <a:schemeClr val="tx1">
                    <a:lumMod val="65000"/>
                    <a:lumOff val="35000"/>
                  </a:schemeClr>
                </a:solidFill>
                <a:latin typeface="Century Gothic"/>
                <a:cs typeface="Century Gothic"/>
              </a:rPr>
              <a:t>la responsabilità delle nostre azioni!</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223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it-IT" sz="2800" dirty="0" smtClean="0">
                <a:solidFill>
                  <a:schemeClr val="tx1">
                    <a:lumMod val="65000"/>
                    <a:lumOff val="35000"/>
                  </a:schemeClr>
                </a:solidFill>
                <a:latin typeface="Century Gothic"/>
                <a:cs typeface="Century Gothic"/>
              </a:rPr>
              <a:t>Perché il pensiero imprenditoriale è importante?</a:t>
            </a:r>
            <a:endParaRPr lang="it-IT"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6036398" cy="4525963"/>
          </a:xfrm>
        </p:spPr>
        <p:txBody>
          <a:bodyPr>
            <a:normAutofit/>
          </a:bodyPr>
          <a:lstStyle/>
          <a:p>
            <a:r>
              <a:rPr lang="it-IT" sz="2400" dirty="0">
                <a:solidFill>
                  <a:schemeClr val="tx1">
                    <a:lumMod val="65000"/>
                    <a:lumOff val="35000"/>
                  </a:schemeClr>
                </a:solidFill>
                <a:latin typeface="Century Gothic"/>
                <a:cs typeface="Century Gothic"/>
              </a:rPr>
              <a:t>Una persona con mentalità imprenditoriale ha la capacità di vedere i bisogni, i problemi e le sfide come opportunità. </a:t>
            </a:r>
          </a:p>
          <a:p>
            <a:endParaRPr lang="it-IT" sz="2400" dirty="0">
              <a:solidFill>
                <a:schemeClr val="tx1">
                  <a:lumMod val="65000"/>
                  <a:lumOff val="35000"/>
                </a:schemeClr>
              </a:solidFill>
              <a:latin typeface="Century Gothic"/>
              <a:cs typeface="Century Gothic"/>
            </a:endParaRPr>
          </a:p>
          <a:p>
            <a:r>
              <a:rPr lang="it-IT" sz="2400" dirty="0">
                <a:solidFill>
                  <a:schemeClr val="tx1">
                    <a:lumMod val="65000"/>
                    <a:lumOff val="35000"/>
                  </a:schemeClr>
                </a:solidFill>
                <a:latin typeface="Century Gothic"/>
                <a:cs typeface="Century Gothic"/>
              </a:rPr>
              <a:t>Un dipendente con una mentalità imprenditoriale è anche </a:t>
            </a:r>
            <a:r>
              <a:rPr lang="it-IT" sz="2400" dirty="0" smtClean="0">
                <a:solidFill>
                  <a:schemeClr val="tx1">
                    <a:lumMod val="65000"/>
                    <a:lumOff val="35000"/>
                  </a:schemeClr>
                </a:solidFill>
                <a:latin typeface="Century Gothic"/>
                <a:cs typeface="Century Gothic"/>
              </a:rPr>
              <a:t>detto "</a:t>
            </a:r>
            <a:r>
              <a:rPr lang="it-IT" sz="2400" dirty="0">
                <a:solidFill>
                  <a:schemeClr val="tx1">
                    <a:lumMod val="65000"/>
                    <a:lumOff val="35000"/>
                  </a:schemeClr>
                </a:solidFill>
                <a:latin typeface="Century Gothic"/>
                <a:cs typeface="Century Gothic"/>
              </a:rPr>
              <a:t>imprenditore interno" o "</a:t>
            </a:r>
            <a:r>
              <a:rPr lang="it-IT" sz="2400" dirty="0" smtClean="0">
                <a:solidFill>
                  <a:schemeClr val="tx1">
                    <a:lumMod val="65000"/>
                    <a:lumOff val="35000"/>
                  </a:schemeClr>
                </a:solidFill>
                <a:latin typeface="Century Gothic"/>
                <a:cs typeface="Century Gothic"/>
              </a:rPr>
              <a:t>intrapreneur": queste </a:t>
            </a:r>
            <a:r>
              <a:rPr lang="it-IT" sz="2400" dirty="0">
                <a:solidFill>
                  <a:schemeClr val="tx1">
                    <a:lumMod val="65000"/>
                    <a:lumOff val="35000"/>
                  </a:schemeClr>
                </a:solidFill>
                <a:latin typeface="Century Gothic"/>
                <a:cs typeface="Century Gothic"/>
              </a:rPr>
              <a:t>persone sono tra i </a:t>
            </a:r>
            <a:r>
              <a:rPr lang="it-IT" sz="2400" dirty="0" smtClean="0">
                <a:solidFill>
                  <a:schemeClr val="tx1">
                    <a:lumMod val="65000"/>
                    <a:lumOff val="35000"/>
                  </a:schemeClr>
                </a:solidFill>
                <a:latin typeface="Century Gothic"/>
                <a:cs typeface="Century Gothic"/>
              </a:rPr>
              <a:t>dipendenti </a:t>
            </a:r>
            <a:r>
              <a:rPr lang="it-IT" sz="2400" dirty="0">
                <a:solidFill>
                  <a:schemeClr val="tx1">
                    <a:lumMod val="65000"/>
                    <a:lumOff val="35000"/>
                  </a:schemeClr>
                </a:solidFill>
                <a:latin typeface="Century Gothic"/>
                <a:cs typeface="Century Gothic"/>
              </a:rPr>
              <a:t>più apprezzati e desiderati. </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673432"/>
          </a:xfrm>
        </p:spPr>
        <p:txBody>
          <a:bodyPr>
            <a:normAutofit/>
          </a:bodyPr>
          <a:lstStyle/>
          <a:p>
            <a:pPr algn="l"/>
            <a:r>
              <a:rPr lang="en-GB" sz="2800" dirty="0" smtClean="0">
                <a:solidFill>
                  <a:schemeClr val="tx1">
                    <a:lumMod val="65000"/>
                    <a:lumOff val="35000"/>
                  </a:schemeClr>
                </a:solidFill>
                <a:latin typeface="Century Gothic"/>
                <a:cs typeface="Century Gothic"/>
              </a:rPr>
              <a:t>“</a:t>
            </a:r>
            <a:r>
              <a:rPr lang="it-IT" sz="2800" dirty="0" smtClean="0">
                <a:solidFill>
                  <a:schemeClr val="tx1">
                    <a:lumMod val="65000"/>
                    <a:lumOff val="35000"/>
                  </a:schemeClr>
                </a:solidFill>
                <a:latin typeface="Century Gothic"/>
                <a:cs typeface="Century Gothic"/>
              </a:rPr>
              <a:t>Quali sono le caratteristiche principali di un </a:t>
            </a:r>
            <a:r>
              <a:rPr lang="it-IT" sz="2800" dirty="0" err="1" smtClean="0">
                <a:solidFill>
                  <a:schemeClr val="tx1">
                    <a:lumMod val="65000"/>
                    <a:lumOff val="35000"/>
                  </a:schemeClr>
                </a:solidFill>
                <a:latin typeface="Century Gothic"/>
                <a:cs typeface="Century Gothic"/>
              </a:rPr>
              <a:t>mindset</a:t>
            </a:r>
            <a:r>
              <a:rPr lang="it-IT" sz="2800" dirty="0" smtClean="0">
                <a:solidFill>
                  <a:schemeClr val="tx1">
                    <a:lumMod val="65000"/>
                    <a:lumOff val="35000"/>
                  </a:schemeClr>
                </a:solidFill>
                <a:latin typeface="Century Gothic"/>
                <a:cs typeface="Century Gothic"/>
              </a:rPr>
              <a:t> imprenditoriale</a:t>
            </a:r>
            <a:r>
              <a:rPr lang="en-GB" sz="2800" dirty="0" smtClean="0">
                <a:solidFill>
                  <a:schemeClr val="tx1">
                    <a:lumMod val="65000"/>
                    <a:lumOff val="35000"/>
                  </a:schemeClr>
                </a:solidFill>
                <a:latin typeface="Century Gothic"/>
                <a:cs typeface="Century Gothic"/>
              </a:rPr>
              <a:t>?”</a:t>
            </a: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xmlns="" id="{CCD9770D-2784-4B02-88B1-00824C707E5B}"/>
              </a:ext>
            </a:extLst>
          </p:cNvPr>
          <p:cNvPicPr>
            <a:picLocks noChangeAspect="1"/>
          </p:cNvPicPr>
          <p:nvPr/>
        </p:nvPicPr>
        <p:blipFill rotWithShape="1">
          <a:blip r:embed="rId8"/>
          <a:srcRect l="23295" t="9653" r="25410" b="10177"/>
          <a:stretch/>
        </p:blipFill>
        <p:spPr>
          <a:xfrm>
            <a:off x="2247399" y="2501977"/>
            <a:ext cx="2460067" cy="3223143"/>
          </a:xfrm>
          <a:prstGeom prst="rect">
            <a:avLst/>
          </a:prstGeom>
        </p:spPr>
      </p:pic>
    </p:spTree>
    <p:extLst>
      <p:ext uri="{BB962C8B-B14F-4D97-AF65-F5344CB8AC3E}">
        <p14:creationId xmlns:p14="http://schemas.microsoft.com/office/powerpoint/2010/main" val="19197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it-IT" dirty="0" smtClean="0">
                <a:solidFill>
                  <a:schemeClr val="tx1">
                    <a:lumMod val="65000"/>
                    <a:lumOff val="35000"/>
                  </a:schemeClr>
                </a:solidFill>
                <a:latin typeface="Century Gothic"/>
                <a:cs typeface="Century Gothic"/>
              </a:rPr>
              <a:t>Esercizio</a:t>
            </a:r>
            <a:r>
              <a:rPr lang="en-US" dirty="0" smtClean="0">
                <a:solidFill>
                  <a:schemeClr val="tx1">
                    <a:lumMod val="65000"/>
                    <a:lumOff val="35000"/>
                  </a:schemeClr>
                </a:solidFill>
                <a:latin typeface="Century Gothic"/>
                <a:cs typeface="Century Gothic"/>
              </a:rPr>
              <a:t> </a:t>
            </a:r>
            <a:r>
              <a:rPr lang="it-IT" dirty="0" smtClean="0">
                <a:solidFill>
                  <a:schemeClr val="tx1">
                    <a:lumMod val="65000"/>
                    <a:lumOff val="35000"/>
                  </a:schemeClr>
                </a:solidFill>
                <a:latin typeface="Century Gothic"/>
                <a:cs typeface="Century Gothic"/>
              </a:rPr>
              <a:t>pratico</a:t>
            </a:r>
            <a:r>
              <a:rPr lang="en-US" dirty="0" smtClean="0">
                <a:solidFill>
                  <a:schemeClr val="tx1">
                    <a:lumMod val="65000"/>
                    <a:lumOff val="35000"/>
                  </a:schemeClr>
                </a:solidFill>
                <a:latin typeface="Century Gothic"/>
                <a:cs typeface="Century Gothic"/>
              </a:rPr>
              <a:t> </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it-IT" sz="3200" b="1" i="1" dirty="0" smtClean="0"/>
              <a:t>Esercizio :</a:t>
            </a:r>
            <a:r>
              <a:rPr lang="it-IT" sz="3200" i="1" dirty="0" smtClean="0"/>
              <a:t> </a:t>
            </a:r>
          </a:p>
          <a:p>
            <a:pPr algn="ctr"/>
            <a:endParaRPr lang="it-IT" sz="3200" i="1" dirty="0" smtClean="0"/>
          </a:p>
          <a:p>
            <a:pPr algn="ctr"/>
            <a:r>
              <a:rPr lang="it-IT" sz="3200" i="1" dirty="0" smtClean="0"/>
              <a:t>“Il </a:t>
            </a:r>
            <a:r>
              <a:rPr lang="it-IT" sz="3200" i="1" dirty="0" err="1" smtClean="0"/>
              <a:t>mindset</a:t>
            </a:r>
            <a:r>
              <a:rPr lang="it-IT" sz="3200" i="1" dirty="0" smtClean="0"/>
              <a:t> imprenditoriale in azione” </a:t>
            </a:r>
            <a:endParaRPr lang="it-IT" sz="3200" i="1" dirty="0"/>
          </a:p>
        </p:txBody>
      </p:sp>
    </p:spTree>
    <p:extLst>
      <p:ext uri="{BB962C8B-B14F-4D97-AF65-F5344CB8AC3E}">
        <p14:creationId xmlns:p14="http://schemas.microsoft.com/office/powerpoint/2010/main" val="6586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smtClean="0">
                <a:solidFill>
                  <a:schemeClr val="tx1">
                    <a:lumMod val="65000"/>
                    <a:lumOff val="35000"/>
                  </a:schemeClr>
                </a:solidFill>
                <a:latin typeface="Century Gothic"/>
                <a:cs typeface="Century Gothic"/>
              </a:rPr>
              <a:t>Il Decision-Making </a:t>
            </a:r>
            <a:r>
              <a:rPr lang="it-IT" dirty="0" smtClean="0">
                <a:solidFill>
                  <a:schemeClr val="tx1">
                    <a:lumMod val="65000"/>
                    <a:lumOff val="35000"/>
                  </a:schemeClr>
                </a:solidFill>
                <a:latin typeface="Century Gothic"/>
                <a:cs typeface="Century Gothic"/>
              </a:rPr>
              <a:t>imprenditoriale</a:t>
            </a:r>
            <a:r>
              <a:rPr lang="en-US" dirty="0" smtClean="0">
                <a:solidFill>
                  <a:schemeClr val="tx1">
                    <a:lumMod val="65000"/>
                    <a:lumOff val="35000"/>
                  </a:schemeClr>
                </a:solidFill>
                <a:latin typeface="Century Gothic"/>
                <a:cs typeface="Century Gothic"/>
              </a:rPr>
              <a:t> </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Διάγραμμα 13">
            <a:extLst>
              <a:ext uri="{FF2B5EF4-FFF2-40B4-BE49-F238E27FC236}">
                <a16:creationId xmlns:a16="http://schemas.microsoft.com/office/drawing/2014/main" xmlns="" id="{A8EADA51-9662-4338-8D5E-B83E0C38B296}"/>
              </a:ext>
            </a:extLst>
          </p:cNvPr>
          <p:cNvGraphicFramePr/>
          <p:nvPr>
            <p:extLst>
              <p:ext uri="{D42A27DB-BD31-4B8C-83A1-F6EECF244321}">
                <p14:modId xmlns:p14="http://schemas.microsoft.com/office/powerpoint/2010/main" val="463544748"/>
              </p:ext>
            </p:extLst>
          </p:nvPr>
        </p:nvGraphicFramePr>
        <p:xfrm>
          <a:off x="152400" y="1881636"/>
          <a:ext cx="6800181" cy="2528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xmlns="" id="{42B5F8A4-5E44-498A-A3DC-DE1D722EF7DA}"/>
              </a:ext>
            </a:extLst>
          </p:cNvPr>
          <p:cNvSpPr txBox="1"/>
          <p:nvPr/>
        </p:nvSpPr>
        <p:spPr>
          <a:xfrm>
            <a:off x="2251044" y="5002517"/>
            <a:ext cx="4572000" cy="646331"/>
          </a:xfrm>
          <a:prstGeom prst="rect">
            <a:avLst/>
          </a:prstGeom>
          <a:noFill/>
        </p:spPr>
        <p:txBody>
          <a:bodyPr wrap="square">
            <a:spAutoFit/>
          </a:bodyPr>
          <a:lstStyle/>
          <a:p>
            <a:pPr algn="r"/>
            <a:r>
              <a:rPr lang="it-IT" sz="1200" b="1" dirty="0">
                <a:latin typeface="Century Gothic" panose="020B0502020202020204" pitchFamily="34" charset="0"/>
                <a:ea typeface="Calibri" panose="020F0502020204030204" pitchFamily="34" charset="0"/>
                <a:cs typeface="Arial" panose="020B0604020202020204" pitchFamily="34" charset="0"/>
              </a:rPr>
              <a:t>Sette passi per un processo decisionale </a:t>
            </a:r>
            <a:r>
              <a:rPr lang="it-IT" sz="1200" b="1" dirty="0" smtClean="0">
                <a:latin typeface="Century Gothic" panose="020B0502020202020204" pitchFamily="34" charset="0"/>
                <a:ea typeface="Calibri" panose="020F0502020204030204" pitchFamily="34" charset="0"/>
                <a:cs typeface="Arial" panose="020B0604020202020204" pitchFamily="34" charset="0"/>
              </a:rPr>
              <a:t>efficace</a:t>
            </a:r>
          </a:p>
          <a:p>
            <a:pPr algn="r"/>
            <a:r>
              <a:rPr lang="it-IT" sz="1200" dirty="0" smtClean="0">
                <a:latin typeface="Century Gothic" panose="020B0502020202020204" pitchFamily="34" charset="0"/>
                <a:ea typeface="Calibri" panose="020F0502020204030204" pitchFamily="34" charset="0"/>
                <a:cs typeface="Arial" panose="020B0604020202020204" pitchFamily="34" charset="0"/>
              </a:rPr>
              <a:t>Fonte</a:t>
            </a:r>
            <a:r>
              <a:rPr lang="it-IT" sz="1200" dirty="0">
                <a:latin typeface="Century Gothic" panose="020B0502020202020204" pitchFamily="34" charset="0"/>
                <a:ea typeface="Calibri" panose="020F0502020204030204" pitchFamily="34" charset="0"/>
                <a:cs typeface="Arial" panose="020B0604020202020204" pitchFamily="34" charset="0"/>
              </a:rPr>
              <a:t>: Università del Massachusetts</a:t>
            </a:r>
            <a:r>
              <a:rPr lang="en-US" sz="1200" dirty="0">
                <a:effectLst/>
                <a:latin typeface="Century Gothic" panose="020B0502020202020204" pitchFamily="34" charset="0"/>
                <a:ea typeface="Calibri" panose="020F0502020204030204" pitchFamily="34" charset="0"/>
                <a:cs typeface="Arial" panose="020B0604020202020204" pitchFamily="34" charset="0"/>
              </a:rPr>
              <a:t/>
            </a:r>
            <a:br>
              <a:rPr lang="en-US" sz="1200" dirty="0">
                <a:effectLst/>
                <a:latin typeface="Century Gothic" panose="020B0502020202020204" pitchFamily="34" charset="0"/>
                <a:ea typeface="Calibri" panose="020F0502020204030204" pitchFamily="34" charset="0"/>
                <a:cs typeface="Arial" panose="020B0604020202020204" pitchFamily="34" charset="0"/>
              </a:rPr>
            </a:br>
            <a:r>
              <a:rPr lang="en-US" sz="12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https://www.umassd.edu/fycm/decision-making/process</a:t>
            </a:r>
            <a:endParaRPr lang="el-GR" sz="1200" dirty="0">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772606"/>
          </a:xfrm>
        </p:spPr>
        <p:txBody>
          <a:bodyPr>
            <a:normAutofit fontScale="90000"/>
          </a:bodyPr>
          <a:lstStyle/>
          <a:p>
            <a:pPr algn="l"/>
            <a:r>
              <a:rPr lang="en-US" sz="2800" dirty="0" smtClean="0">
                <a:solidFill>
                  <a:schemeClr val="tx1">
                    <a:lumMod val="65000"/>
                    <a:lumOff val="35000"/>
                  </a:schemeClr>
                </a:solidFill>
                <a:latin typeface="Century Gothic"/>
                <a:cs typeface="Century Gothic"/>
              </a:rPr>
              <a:t>Il Decision-Making </a:t>
            </a:r>
            <a:r>
              <a:rPr lang="en-US" sz="2800" dirty="0" err="1" smtClean="0">
                <a:solidFill>
                  <a:schemeClr val="tx1">
                    <a:lumMod val="65000"/>
                    <a:lumOff val="35000"/>
                  </a:schemeClr>
                </a:solidFill>
                <a:latin typeface="Century Gothic"/>
                <a:cs typeface="Century Gothic"/>
              </a:rPr>
              <a:t>Imprenditoriale</a:t>
            </a:r>
            <a:endParaRPr lang="en-US"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TextBox 14">
            <a:extLst>
              <a:ext uri="{FF2B5EF4-FFF2-40B4-BE49-F238E27FC236}">
                <a16:creationId xmlns:a16="http://schemas.microsoft.com/office/drawing/2014/main" xmlns="" id="{42B5F8A4-5E44-498A-A3DC-DE1D722EF7DA}"/>
              </a:ext>
            </a:extLst>
          </p:cNvPr>
          <p:cNvSpPr txBox="1"/>
          <p:nvPr/>
        </p:nvSpPr>
        <p:spPr>
          <a:xfrm>
            <a:off x="5110184" y="4123578"/>
            <a:ext cx="1712893" cy="2123658"/>
          </a:xfrm>
          <a:prstGeom prst="rect">
            <a:avLst/>
          </a:prstGeom>
          <a:noFill/>
        </p:spPr>
        <p:txBody>
          <a:bodyPr wrap="square">
            <a:spAutoFit/>
          </a:bodyPr>
          <a:lstStyle/>
          <a:p>
            <a:pPr algn="r"/>
            <a:r>
              <a:rPr lang="en-GB" sz="1200" b="1" dirty="0" smtClean="0">
                <a:effectLst/>
                <a:latin typeface="Century Gothic" panose="020B0502020202020204" pitchFamily="34" charset="0"/>
                <a:ea typeface="Calibri" panose="020F0502020204030204" pitchFamily="34" charset="0"/>
                <a:cs typeface="Arial" panose="020B0604020202020204" pitchFamily="34" charset="0"/>
              </a:rPr>
              <a:t>Tipi di decision-makers</a:t>
            </a:r>
            <a:endParaRPr lang="en-GB" sz="1200" b="1" dirty="0">
              <a:effectLst/>
              <a:latin typeface="Century Gothic" panose="020B0502020202020204" pitchFamily="34" charset="0"/>
              <a:ea typeface="Calibri" panose="020F0502020204030204" pitchFamily="34" charset="0"/>
              <a:cs typeface="Arial" panose="020B0604020202020204" pitchFamily="34" charset="0"/>
            </a:endParaRPr>
          </a:p>
          <a:p>
            <a:pPr algn="r"/>
            <a:r>
              <a:rPr lang="it-IT" sz="1200" dirty="0" smtClean="0">
                <a:effectLst/>
                <a:latin typeface="Century Gothic" panose="020B0502020202020204" pitchFamily="34" charset="0"/>
                <a:ea typeface="Calibri" panose="020F0502020204030204" pitchFamily="34" charset="0"/>
                <a:cs typeface="Arial" panose="020B0604020202020204" pitchFamily="34" charset="0"/>
              </a:rPr>
              <a:t>Basato su </a:t>
            </a:r>
            <a:r>
              <a:rPr lang="it-IT" sz="1200" dirty="0" err="1" smtClean="0">
                <a:effectLst/>
                <a:latin typeface="Century Gothic" panose="020B0502020202020204" pitchFamily="34" charset="0"/>
                <a:ea typeface="Calibri" panose="020F0502020204030204" pitchFamily="34" charset="0"/>
                <a:cs typeface="Arial" panose="020B0604020202020204" pitchFamily="34" charset="0"/>
              </a:rPr>
              <a:t>Zamler</a:t>
            </a:r>
            <a:r>
              <a:rPr lang="it-IT" sz="1200" dirty="0" smtClean="0">
                <a:effectLst/>
                <a:latin typeface="Century Gothic" panose="020B0502020202020204" pitchFamily="34" charset="0"/>
                <a:ea typeface="Calibri" panose="020F0502020204030204" pitchFamily="34" charset="0"/>
                <a:cs typeface="Arial" panose="020B0604020202020204" pitchFamily="34" charset="0"/>
              </a:rPr>
              <a:t>, G. (2020), “La capacità di calcolare il rischio”, </a:t>
            </a:r>
          </a:p>
          <a:p>
            <a:pPr algn="r"/>
            <a:r>
              <a:rPr lang="it-IT" sz="1200" dirty="0" smtClean="0">
                <a:effectLst/>
                <a:latin typeface="Century Gothic" panose="020B0502020202020204" pitchFamily="34" charset="0"/>
                <a:ea typeface="Calibri" panose="020F0502020204030204" pitchFamily="34" charset="0"/>
                <a:cs typeface="Arial" panose="020B0604020202020204" pitchFamily="34" charset="0"/>
              </a:rPr>
              <a:t>Imprenditorialità per ragazzi™</a:t>
            </a:r>
            <a:r>
              <a:rPr lang="en-GB" sz="1200" dirty="0" smtClean="0">
                <a:effectLst/>
                <a:latin typeface="Century Gothic" panose="020B0502020202020204" pitchFamily="34" charset="0"/>
                <a:ea typeface="Calibri" panose="020F0502020204030204" pitchFamily="34" charset="0"/>
                <a:cs typeface="Arial" panose="020B0604020202020204" pitchFamily="34" charset="0"/>
              </a:rPr>
              <a:t>,  </a:t>
            </a:r>
            <a:r>
              <a:rPr lang="en-GB" sz="1200" dirty="0">
                <a:effectLst/>
                <a:latin typeface="Century Gothic" panose="020B0502020202020204" pitchFamily="34" charset="0"/>
                <a:ea typeface="Calibri" panose="020F0502020204030204" pitchFamily="34" charset="0"/>
                <a:cs typeface="Arial" panose="020B0604020202020204" pitchFamily="34" charset="0"/>
                <a:hlinkClick r:id="rId8"/>
              </a:rPr>
              <a:t>https://www.tomorrowsuccess.com/calculatedrisks.html</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p>
        </p:txBody>
      </p:sp>
      <p:graphicFrame>
        <p:nvGraphicFramePr>
          <p:cNvPr id="22" name="Διάγραμμα 21">
            <a:extLst>
              <a:ext uri="{FF2B5EF4-FFF2-40B4-BE49-F238E27FC236}">
                <a16:creationId xmlns:a16="http://schemas.microsoft.com/office/drawing/2014/main" xmlns="" id="{F4833693-B0D6-44FA-B9CD-CDBC56325EB1}"/>
              </a:ext>
            </a:extLst>
          </p:cNvPr>
          <p:cNvGraphicFramePr/>
          <p:nvPr>
            <p:extLst>
              <p:ext uri="{D42A27DB-BD31-4B8C-83A1-F6EECF244321}">
                <p14:modId xmlns:p14="http://schemas.microsoft.com/office/powerpoint/2010/main" val="1802729629"/>
              </p:ext>
            </p:extLst>
          </p:nvPr>
        </p:nvGraphicFramePr>
        <p:xfrm>
          <a:off x="-391331" y="1142717"/>
          <a:ext cx="6513833" cy="45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021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err="1" smtClean="0">
                <a:solidFill>
                  <a:schemeClr val="tx1">
                    <a:lumMod val="65000"/>
                    <a:lumOff val="35000"/>
                  </a:schemeClr>
                </a:solidFill>
                <a:latin typeface="Century Gothic"/>
                <a:cs typeface="Century Gothic"/>
              </a:rPr>
              <a:t>Esercizio</a:t>
            </a:r>
            <a:r>
              <a:rPr lang="en-US" dirty="0" smtClean="0">
                <a:solidFill>
                  <a:schemeClr val="tx1">
                    <a:lumMod val="65000"/>
                    <a:lumOff val="35000"/>
                  </a:schemeClr>
                </a:solidFill>
                <a:latin typeface="Century Gothic"/>
                <a:cs typeface="Century Gothic"/>
              </a:rPr>
              <a:t> </a:t>
            </a:r>
            <a:r>
              <a:rPr lang="en-US" dirty="0" err="1" smtClean="0">
                <a:solidFill>
                  <a:schemeClr val="tx1">
                    <a:lumMod val="65000"/>
                    <a:lumOff val="35000"/>
                  </a:schemeClr>
                </a:solidFill>
                <a:latin typeface="Century Gothic"/>
                <a:cs typeface="Century Gothic"/>
              </a:rPr>
              <a:t>pratico</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56213" y="2561547"/>
            <a:ext cx="5603853" cy="1569660"/>
          </a:xfrm>
          <a:prstGeom prst="rect">
            <a:avLst/>
          </a:prstGeom>
          <a:noFill/>
        </p:spPr>
        <p:txBody>
          <a:bodyPr wrap="square" rtlCol="0">
            <a:spAutoFit/>
          </a:bodyPr>
          <a:lstStyle/>
          <a:p>
            <a:pPr algn="ctr"/>
            <a:r>
              <a:rPr lang="en-GB" sz="3200" b="1" i="1" dirty="0" err="1" smtClean="0"/>
              <a:t>Esercizio</a:t>
            </a:r>
            <a:r>
              <a:rPr lang="en-GB" sz="3200" b="1" i="1" dirty="0" smtClean="0"/>
              <a:t> :</a:t>
            </a:r>
            <a:r>
              <a:rPr lang="en-GB" sz="3200" i="1" dirty="0" smtClean="0"/>
              <a:t> </a:t>
            </a:r>
            <a:endParaRPr lang="en-GB" sz="3200" i="1" dirty="0"/>
          </a:p>
          <a:p>
            <a:pPr algn="ctr"/>
            <a:endParaRPr lang="en-GB" sz="3200" i="1" dirty="0"/>
          </a:p>
          <a:p>
            <a:pPr algn="ctr"/>
            <a:r>
              <a:rPr lang="en-GB" sz="3200" i="1" dirty="0" smtClean="0"/>
              <a:t>Come </a:t>
            </a:r>
            <a:r>
              <a:rPr lang="en-GB" sz="3200" i="1" dirty="0" err="1" smtClean="0"/>
              <a:t>prendiamo</a:t>
            </a:r>
            <a:r>
              <a:rPr lang="en-GB" sz="3200" i="1" dirty="0" smtClean="0"/>
              <a:t> </a:t>
            </a:r>
            <a:r>
              <a:rPr lang="en-GB" sz="3200" i="1" dirty="0" err="1" smtClean="0"/>
              <a:t>decisioni</a:t>
            </a:r>
            <a:r>
              <a:rPr lang="en-GB" sz="3200" i="1" dirty="0" smtClean="0"/>
              <a:t>? </a:t>
            </a:r>
            <a:endParaRPr lang="en-GB" sz="3200" i="1" dirty="0"/>
          </a:p>
        </p:txBody>
      </p:sp>
    </p:spTree>
    <p:extLst>
      <p:ext uri="{BB962C8B-B14F-4D97-AF65-F5344CB8AC3E}">
        <p14:creationId xmlns:p14="http://schemas.microsoft.com/office/powerpoint/2010/main" val="228135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GB" dirty="0" smtClean="0">
                <a:solidFill>
                  <a:schemeClr val="tx1">
                    <a:lumMod val="65000"/>
                    <a:lumOff val="35000"/>
                  </a:schemeClr>
                </a:solidFill>
                <a:latin typeface="Century Gothic"/>
                <a:cs typeface="Century Gothic"/>
              </a:rPr>
              <a:t>Diverse </a:t>
            </a:r>
            <a:r>
              <a:rPr lang="it-IT" dirty="0" smtClean="0">
                <a:solidFill>
                  <a:schemeClr val="tx1">
                    <a:lumMod val="65000"/>
                    <a:lumOff val="35000"/>
                  </a:schemeClr>
                </a:solidFill>
                <a:latin typeface="Century Gothic"/>
                <a:cs typeface="Century Gothic"/>
              </a:rPr>
              <a:t>tipologie di imprenditori</a:t>
            </a:r>
            <a:r>
              <a:rPr lang="en-GB" dirty="0" smtClean="0">
                <a:solidFill>
                  <a:schemeClr val="tx1">
                    <a:lumMod val="65000"/>
                    <a:lumOff val="35000"/>
                  </a:schemeClr>
                </a:solidFill>
                <a:latin typeface="Century Gothic"/>
                <a:cs typeface="Century Gothic"/>
              </a:rPr>
              <a:t>:</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rmAutofit/>
          </a:bodyPr>
          <a:lstStyle/>
          <a:p>
            <a:r>
              <a:rPr lang="it-IT" sz="2400" dirty="0">
                <a:solidFill>
                  <a:schemeClr val="tx1">
                    <a:lumMod val="65000"/>
                    <a:lumOff val="35000"/>
                  </a:schemeClr>
                </a:solidFill>
                <a:latin typeface="Century Gothic"/>
                <a:cs typeface="Century Gothic"/>
              </a:rPr>
              <a:t>Innovatori</a:t>
            </a:r>
          </a:p>
          <a:p>
            <a:r>
              <a:rPr lang="it-IT" sz="2400" dirty="0">
                <a:solidFill>
                  <a:schemeClr val="tx1">
                    <a:lumMod val="65000"/>
                    <a:lumOff val="35000"/>
                  </a:schemeClr>
                </a:solidFill>
                <a:latin typeface="Century Gothic"/>
                <a:cs typeface="Century Gothic"/>
              </a:rPr>
              <a:t>Imbroglioni</a:t>
            </a:r>
          </a:p>
          <a:p>
            <a:r>
              <a:rPr lang="it-IT" sz="2400" dirty="0">
                <a:solidFill>
                  <a:schemeClr val="tx1">
                    <a:lumMod val="65000"/>
                    <a:lumOff val="35000"/>
                  </a:schemeClr>
                </a:solidFill>
                <a:latin typeface="Century Gothic"/>
                <a:cs typeface="Century Gothic"/>
              </a:rPr>
              <a:t>Imitatori</a:t>
            </a:r>
          </a:p>
          <a:p>
            <a:r>
              <a:rPr lang="it-IT" sz="2400" dirty="0">
                <a:solidFill>
                  <a:schemeClr val="tx1">
                    <a:lumMod val="65000"/>
                    <a:lumOff val="35000"/>
                  </a:schemeClr>
                </a:solidFill>
                <a:latin typeface="Century Gothic"/>
                <a:cs typeface="Century Gothic"/>
              </a:rPr>
              <a:t>Ricercatori</a:t>
            </a:r>
          </a:p>
          <a:p>
            <a:r>
              <a:rPr lang="it-IT" sz="2400" dirty="0">
                <a:solidFill>
                  <a:schemeClr val="tx1">
                    <a:lumMod val="65000"/>
                    <a:lumOff val="35000"/>
                  </a:schemeClr>
                </a:solidFill>
                <a:latin typeface="Century Gothic"/>
                <a:cs typeface="Century Gothic"/>
              </a:rPr>
              <a:t>Acquirenti</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7" name="Εικόνα 21">
            <a:extLst>
              <a:ext uri="{FF2B5EF4-FFF2-40B4-BE49-F238E27FC236}">
                <a16:creationId xmlns:a16="http://schemas.microsoft.com/office/drawing/2014/main" xmlns="" id="{D898B988-C8E7-4C3D-9DBB-9C9B0C9A19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799" y="1297755"/>
            <a:ext cx="1399940" cy="1962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Εικόνα 22">
            <a:extLst>
              <a:ext uri="{FF2B5EF4-FFF2-40B4-BE49-F238E27FC236}">
                <a16:creationId xmlns:a16="http://schemas.microsoft.com/office/drawing/2014/main" xmlns="" id="{725EA55B-2CCC-4006-B0B0-670BFE4C6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925" y="4134383"/>
            <a:ext cx="1363788" cy="18115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Εικόνα 23">
            <a:extLst>
              <a:ext uri="{FF2B5EF4-FFF2-40B4-BE49-F238E27FC236}">
                <a16:creationId xmlns:a16="http://schemas.microsoft.com/office/drawing/2014/main" xmlns="" id="{880277A7-133B-4735-9619-4CFB54D889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1609"/>
          <a:stretch/>
        </p:blipFill>
        <p:spPr bwMode="auto">
          <a:xfrm>
            <a:off x="3918642" y="3335279"/>
            <a:ext cx="1399940" cy="1859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xmlns="" id="{00A642A6-A0B8-413B-93A0-289BBCC57B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a:extLst>
              <a:ext uri="{FF2B5EF4-FFF2-40B4-BE49-F238E27FC236}">
                <a16:creationId xmlns:a16="http://schemas.microsoft.com/office/drawing/2014/main" xmlns="" id="{C73014DA-51C7-4F2E-AEEE-6C7FC78F8411}"/>
              </a:ext>
            </a:extLst>
          </p:cNvPr>
          <p:cNvSpPr>
            <a:spLocks noChangeArrowheads="1"/>
          </p:cNvSpPr>
          <p:nvPr/>
        </p:nvSpPr>
        <p:spPr bwMode="auto">
          <a:xfrm>
            <a:off x="0" y="805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Jeff Bezos, Oprah Winfrey, Giorgio Armani</a:t>
            </a:r>
            <a:b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US" altLang="el-G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Source: Wikipedia.org </a:t>
            </a:r>
            <a:endParaRPr kumimoji="0" lang="en-US" altLang="el-GR"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xmlns="" id="{96A4C325-F1FD-4B04-952D-357E029E4243}"/>
              </a:ext>
            </a:extLst>
          </p:cNvPr>
          <p:cNvSpPr txBox="1"/>
          <p:nvPr/>
        </p:nvSpPr>
        <p:spPr>
          <a:xfrm>
            <a:off x="3554071" y="5536647"/>
            <a:ext cx="1775698" cy="623248"/>
          </a:xfrm>
          <a:prstGeom prst="rect">
            <a:avLst/>
          </a:prstGeom>
          <a:noFill/>
        </p:spPr>
        <p:txBody>
          <a:bodyPr wrap="square">
            <a:spAutoFit/>
          </a:bodyPr>
          <a:lstStyle/>
          <a:p>
            <a:pPr algn="ctr">
              <a:lnSpc>
                <a:spcPct val="115000"/>
              </a:lnSpc>
              <a:spcBef>
                <a:spcPts val="600"/>
              </a:spcBef>
              <a:spcAft>
                <a:spcPts val="600"/>
              </a:spcAft>
            </a:pPr>
            <a:r>
              <a:rPr lang="en-US" sz="1000" b="1" dirty="0">
                <a:effectLst/>
                <a:latin typeface="Century Gothic" panose="020B0502020202020204" pitchFamily="34" charset="0"/>
                <a:ea typeface="Calibri" panose="020F0502020204030204" pitchFamily="34" charset="0"/>
                <a:cs typeface="Arial" panose="020B0604020202020204" pitchFamily="34" charset="0"/>
              </a:rPr>
              <a:t>Jeff Bezos, Giorgio Armani, Oprah Winfrey</a:t>
            </a:r>
            <a:br>
              <a:rPr lang="en-US" sz="1000" b="1" dirty="0">
                <a:effectLst/>
                <a:latin typeface="Century Gothic" panose="020B0502020202020204" pitchFamily="34" charset="0"/>
                <a:ea typeface="Calibri" panose="020F0502020204030204" pitchFamily="34" charset="0"/>
                <a:cs typeface="Arial" panose="020B0604020202020204" pitchFamily="34" charset="0"/>
              </a:rPr>
            </a:br>
            <a:r>
              <a:rPr lang="en-US" sz="1000" dirty="0" smtClean="0">
                <a:effectLst/>
                <a:latin typeface="Century Gothic" panose="020B0502020202020204" pitchFamily="34" charset="0"/>
                <a:ea typeface="Calibri" panose="020F0502020204030204" pitchFamily="34" charset="0"/>
                <a:cs typeface="Arial" panose="020B0604020202020204" pitchFamily="34" charset="0"/>
              </a:rPr>
              <a:t>Fonte: </a:t>
            </a:r>
            <a:r>
              <a:rPr lang="en-US" sz="1000" dirty="0">
                <a:effectLst/>
                <a:latin typeface="Century Gothic" panose="020B0502020202020204" pitchFamily="34" charset="0"/>
                <a:ea typeface="Calibri" panose="020F0502020204030204" pitchFamily="34" charset="0"/>
                <a:cs typeface="Arial" panose="020B0604020202020204" pitchFamily="34" charset="0"/>
              </a:rPr>
              <a:t>Wikipedia.org </a:t>
            </a:r>
            <a:endParaRPr lang="el-GR" sz="10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98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1514405"/>
          </a:xfrm>
        </p:spPr>
        <p:txBody>
          <a:bodyPr>
            <a:noAutofit/>
          </a:bodyPr>
          <a:lstStyle/>
          <a:p>
            <a:pPr algn="l"/>
            <a:r>
              <a:rPr lang="en-GB" sz="2800" dirty="0" err="1" smtClean="0">
                <a:solidFill>
                  <a:schemeClr val="tx1">
                    <a:lumMod val="65000"/>
                    <a:lumOff val="35000"/>
                  </a:schemeClr>
                </a:solidFill>
                <a:latin typeface="Century Gothic"/>
                <a:cs typeface="Century Gothic"/>
              </a:rPr>
              <a:t>TEDx</a:t>
            </a:r>
            <a:r>
              <a:rPr lang="en-GB" sz="2800" dirty="0" smtClean="0">
                <a:solidFill>
                  <a:schemeClr val="tx1">
                    <a:lumMod val="65000"/>
                    <a:lumOff val="35000"/>
                  </a:schemeClr>
                </a:solidFill>
                <a:latin typeface="Century Gothic"/>
                <a:cs typeface="Century Gothic"/>
              </a:rPr>
              <a:t> </a:t>
            </a:r>
            <a:r>
              <a:rPr lang="en-GB" sz="2800" dirty="0">
                <a:solidFill>
                  <a:schemeClr val="tx1">
                    <a:lumMod val="65000"/>
                    <a:lumOff val="35000"/>
                  </a:schemeClr>
                </a:solidFill>
                <a:latin typeface="Century Gothic"/>
                <a:cs typeface="Century Gothic"/>
              </a:rPr>
              <a:t>Talks: </a:t>
            </a:r>
            <a:r>
              <a:rPr lang="it-IT" sz="2800" i="1" dirty="0" smtClean="0">
                <a:solidFill>
                  <a:schemeClr val="tx1">
                    <a:lumMod val="65000"/>
                    <a:lumOff val="35000"/>
                  </a:schemeClr>
                </a:solidFill>
                <a:latin typeface="Century Gothic"/>
                <a:cs typeface="Century Gothic"/>
              </a:rPr>
              <a:t>Come la noia può portarti ad avere idee brillanti</a:t>
            </a:r>
            <a:r>
              <a:rPr lang="en-GB" sz="2800" dirty="0" smtClean="0">
                <a:solidFill>
                  <a:schemeClr val="tx1">
                    <a:lumMod val="65000"/>
                    <a:lumOff val="35000"/>
                  </a:schemeClr>
                </a:solidFill>
                <a:latin typeface="Century Gothic"/>
                <a:cs typeface="Century Gothic"/>
              </a:rPr>
              <a:t>, di </a:t>
            </a:r>
            <a:r>
              <a:rPr lang="en-GB" sz="2800" dirty="0" err="1" smtClean="0">
                <a:solidFill>
                  <a:schemeClr val="tx1">
                    <a:lumMod val="65000"/>
                    <a:lumOff val="35000"/>
                  </a:schemeClr>
                </a:solidFill>
                <a:latin typeface="Century Gothic"/>
                <a:cs typeface="Century Gothic"/>
              </a:rPr>
              <a:t>Manoush</a:t>
            </a:r>
            <a:r>
              <a:rPr lang="en-GB" sz="2800" dirty="0" smtClean="0">
                <a:solidFill>
                  <a:schemeClr val="tx1">
                    <a:lumMod val="65000"/>
                    <a:lumOff val="35000"/>
                  </a:schemeClr>
                </a:solidFill>
                <a:latin typeface="Century Gothic"/>
                <a:cs typeface="Century Gothic"/>
              </a:rPr>
              <a:t> </a:t>
            </a:r>
            <a:r>
              <a:rPr lang="en-GB" sz="2800" dirty="0" err="1">
                <a:solidFill>
                  <a:schemeClr val="tx1">
                    <a:lumMod val="65000"/>
                    <a:lumOff val="35000"/>
                  </a:schemeClr>
                </a:solidFill>
                <a:latin typeface="Century Gothic"/>
                <a:cs typeface="Century Gothic"/>
              </a:rPr>
              <a:t>Zomorodi</a:t>
            </a:r>
            <a:r>
              <a:rPr lang="en-GB" sz="2800" dirty="0">
                <a:solidFill>
                  <a:schemeClr val="tx1">
                    <a:lumMod val="65000"/>
                    <a:lumOff val="35000"/>
                  </a:schemeClr>
                </a:solidFill>
                <a:latin typeface="Century Gothic"/>
                <a:cs typeface="Century Gothic"/>
              </a:rPr>
              <a:t/>
            </a:r>
            <a:br>
              <a:rPr lang="en-GB" sz="2800" dirty="0">
                <a:solidFill>
                  <a:schemeClr val="tx1">
                    <a:lumMod val="65000"/>
                    <a:lumOff val="35000"/>
                  </a:schemeClr>
                </a:solidFill>
                <a:latin typeface="Century Gothic"/>
                <a:cs typeface="Century Gothic"/>
              </a:rPr>
            </a:br>
            <a:endParaRPr lang="en-US" sz="2800" dirty="0">
              <a:solidFill>
                <a:schemeClr val="tx1">
                  <a:lumMod val="65000"/>
                  <a:lumOff val="35000"/>
                </a:schemeClr>
              </a:solidFill>
              <a:latin typeface="Century Gothic"/>
              <a:cs typeface="Century Gothic"/>
            </a:endParaRPr>
          </a:p>
        </p:txBody>
      </p:sp>
      <p:pic>
        <p:nvPicPr>
          <p:cNvPr id="4" name="Ηλεκτρονικά πολυμέσα 3" title="How boredom can lead to your most brilliant ideas | Manoush Zomorodi">
            <a:hlinkClick r:id="" action="ppaction://media"/>
            <a:extLst>
              <a:ext uri="{FF2B5EF4-FFF2-40B4-BE49-F238E27FC236}">
                <a16:creationId xmlns:a16="http://schemas.microsoft.com/office/drawing/2014/main" xmlns="" id="{FB1D2557-F0BF-4416-A707-3877A2FD4976}"/>
              </a:ext>
            </a:extLst>
          </p:cNvPr>
          <p:cNvPicPr>
            <a:picLocks noGrp="1" noRot="1" noChangeAspect="1"/>
          </p:cNvPicPr>
          <p:nvPr>
            <p:ph idx="1"/>
            <a:videoFile r:link="rId1"/>
          </p:nvPr>
        </p:nvPicPr>
        <p:blipFill>
          <a:blip r:embed="rId8"/>
          <a:stretch>
            <a:fillRect/>
          </a:stretch>
        </p:blipFill>
        <p:spPr>
          <a:xfrm>
            <a:off x="490382" y="2332921"/>
            <a:ext cx="6003216" cy="3391448"/>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TextBox 13">
            <a:extLst>
              <a:ext uri="{FF2B5EF4-FFF2-40B4-BE49-F238E27FC236}">
                <a16:creationId xmlns:a16="http://schemas.microsoft.com/office/drawing/2014/main" xmlns="" id="{903916DB-4262-45B8-B479-61A6153675E3}"/>
              </a:ext>
            </a:extLst>
          </p:cNvPr>
          <p:cNvSpPr txBox="1"/>
          <p:nvPr/>
        </p:nvSpPr>
        <p:spPr>
          <a:xfrm>
            <a:off x="412749" y="1568846"/>
            <a:ext cx="4572000" cy="369332"/>
          </a:xfrm>
          <a:prstGeom prst="rect">
            <a:avLst/>
          </a:prstGeom>
          <a:noFill/>
        </p:spPr>
        <p:txBody>
          <a:bodyPr wrap="square">
            <a:spAutoFit/>
          </a:bodyPr>
          <a:lstStyle/>
          <a:p>
            <a:r>
              <a:rPr lang="en-GB" sz="1800" dirty="0" smtClean="0">
                <a:solidFill>
                  <a:schemeClr val="tx1">
                    <a:lumMod val="65000"/>
                    <a:lumOff val="35000"/>
                  </a:schemeClr>
                </a:solidFill>
                <a:latin typeface="Century Gothic"/>
                <a:cs typeface="Century Gothic"/>
              </a:rPr>
              <a:t>(</a:t>
            </a:r>
            <a:r>
              <a:rPr lang="en-GB" sz="1800" dirty="0" err="1" smtClean="0">
                <a:solidFill>
                  <a:schemeClr val="tx1">
                    <a:lumMod val="65000"/>
                    <a:lumOff val="35000"/>
                  </a:schemeClr>
                </a:solidFill>
                <a:latin typeface="Century Gothic"/>
                <a:cs typeface="Century Gothic"/>
              </a:rPr>
              <a:t>sottotitoli</a:t>
            </a:r>
            <a:r>
              <a:rPr lang="en-GB" sz="1800" dirty="0" smtClean="0">
                <a:solidFill>
                  <a:schemeClr val="tx1">
                    <a:lumMod val="65000"/>
                    <a:lumOff val="35000"/>
                  </a:schemeClr>
                </a:solidFill>
                <a:latin typeface="Century Gothic"/>
                <a:cs typeface="Century Gothic"/>
              </a:rPr>
              <a:t>  </a:t>
            </a:r>
            <a:r>
              <a:rPr lang="en-GB" sz="1800" dirty="0">
                <a:solidFill>
                  <a:schemeClr val="tx1">
                    <a:lumMod val="65000"/>
                    <a:lumOff val="35000"/>
                  </a:schemeClr>
                </a:solidFill>
                <a:latin typeface="Century Gothic"/>
                <a:cs typeface="Century Gothic"/>
              </a:rPr>
              <a:t>in 23 </a:t>
            </a:r>
            <a:r>
              <a:rPr lang="en-GB" sz="1800" dirty="0" err="1" smtClean="0">
                <a:solidFill>
                  <a:schemeClr val="tx1">
                    <a:lumMod val="65000"/>
                    <a:lumOff val="35000"/>
                  </a:schemeClr>
                </a:solidFill>
                <a:latin typeface="Century Gothic"/>
                <a:cs typeface="Century Gothic"/>
              </a:rPr>
              <a:t>lingue</a:t>
            </a:r>
            <a:r>
              <a:rPr lang="en-GB" sz="1800" dirty="0" smtClean="0">
                <a:solidFill>
                  <a:schemeClr val="tx1">
                    <a:lumMod val="65000"/>
                    <a:lumOff val="35000"/>
                  </a:schemeClr>
                </a:solidFill>
                <a:latin typeface="Century Gothic"/>
                <a:cs typeface="Century Gothic"/>
              </a:rPr>
              <a:t>, </a:t>
            </a:r>
            <a:r>
              <a:rPr lang="en-GB" sz="1800" dirty="0" err="1" smtClean="0">
                <a:solidFill>
                  <a:schemeClr val="tx1">
                    <a:lumMod val="65000"/>
                    <a:lumOff val="35000"/>
                  </a:schemeClr>
                </a:solidFill>
                <a:latin typeface="Century Gothic"/>
                <a:cs typeface="Century Gothic"/>
              </a:rPr>
              <a:t>durata</a:t>
            </a:r>
            <a:r>
              <a:rPr lang="en-GB" sz="1800" dirty="0" smtClean="0">
                <a:solidFill>
                  <a:schemeClr val="tx1">
                    <a:lumMod val="65000"/>
                    <a:lumOff val="35000"/>
                  </a:schemeClr>
                </a:solidFill>
                <a:latin typeface="Century Gothic"/>
                <a:cs typeface="Century Gothic"/>
              </a:rPr>
              <a:t>: 16 </a:t>
            </a:r>
            <a:r>
              <a:rPr lang="en-GB" sz="1800" dirty="0">
                <a:solidFill>
                  <a:schemeClr val="tx1">
                    <a:lumMod val="65000"/>
                    <a:lumOff val="35000"/>
                  </a:schemeClr>
                </a:solidFill>
                <a:latin typeface="Century Gothic"/>
                <a:cs typeface="Century Gothic"/>
              </a:rPr>
              <a:t>min.)</a:t>
            </a:r>
            <a:endParaRPr lang="el-GR" dirty="0"/>
          </a:p>
        </p:txBody>
      </p:sp>
    </p:spTree>
    <p:extLst>
      <p:ext uri="{BB962C8B-B14F-4D97-AF65-F5344CB8AC3E}">
        <p14:creationId xmlns:p14="http://schemas.microsoft.com/office/powerpoint/2010/main" val="25637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err="1" smtClean="0">
                <a:solidFill>
                  <a:schemeClr val="tx1">
                    <a:lumMod val="65000"/>
                    <a:lumOff val="35000"/>
                  </a:schemeClr>
                </a:solidFill>
                <a:latin typeface="Century Gothic"/>
                <a:cs typeface="Century Gothic"/>
              </a:rPr>
              <a:t>Esercizio</a:t>
            </a:r>
            <a:r>
              <a:rPr lang="en-US" dirty="0" smtClean="0">
                <a:solidFill>
                  <a:schemeClr val="tx1">
                    <a:lumMod val="65000"/>
                    <a:lumOff val="35000"/>
                  </a:schemeClr>
                </a:solidFill>
                <a:latin typeface="Century Gothic"/>
                <a:cs typeface="Century Gothic"/>
              </a:rPr>
              <a:t> </a:t>
            </a:r>
            <a:r>
              <a:rPr lang="en-US" dirty="0" err="1" smtClean="0">
                <a:solidFill>
                  <a:schemeClr val="tx1">
                    <a:lumMod val="65000"/>
                    <a:lumOff val="35000"/>
                  </a:schemeClr>
                </a:solidFill>
                <a:latin typeface="Century Gothic"/>
                <a:cs typeface="Century Gothic"/>
              </a:rPr>
              <a:t>pratico</a:t>
            </a:r>
            <a:r>
              <a:rPr lang="en-US" dirty="0" smtClean="0">
                <a:solidFill>
                  <a:schemeClr val="tx1">
                    <a:lumMod val="65000"/>
                    <a:lumOff val="35000"/>
                  </a:schemeClr>
                </a:solidFill>
                <a:latin typeface="Century Gothic"/>
                <a:cs typeface="Century Gothic"/>
              </a:rPr>
              <a:t> </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n-GB" sz="3200" b="1" i="1" dirty="0" err="1" smtClean="0"/>
              <a:t>Esercizio</a:t>
            </a:r>
            <a:r>
              <a:rPr lang="en-GB" sz="3200" b="1" i="1" dirty="0" smtClean="0"/>
              <a:t> :</a:t>
            </a:r>
            <a:r>
              <a:rPr lang="en-GB" sz="3200" i="1" dirty="0" smtClean="0"/>
              <a:t> </a:t>
            </a:r>
            <a:endParaRPr lang="en-GB" sz="3200" i="1" dirty="0"/>
          </a:p>
          <a:p>
            <a:pPr algn="ctr"/>
            <a:endParaRPr lang="en-GB" sz="3200" i="1" dirty="0"/>
          </a:p>
          <a:p>
            <a:pPr algn="ctr"/>
            <a:r>
              <a:rPr lang="en-GB" sz="3200" i="1" dirty="0" smtClean="0"/>
              <a:t>“</a:t>
            </a:r>
            <a:r>
              <a:rPr lang="it-IT" sz="3200" dirty="0"/>
              <a:t>Imparare dagli imprenditori di successo</a:t>
            </a:r>
            <a:r>
              <a:rPr lang="en-GB" sz="3200" i="1" dirty="0" smtClean="0"/>
              <a:t>” </a:t>
            </a:r>
            <a:endParaRPr lang="en-GB" sz="3200" i="1" dirty="0"/>
          </a:p>
        </p:txBody>
      </p:sp>
    </p:spTree>
    <p:extLst>
      <p:ext uri="{BB962C8B-B14F-4D97-AF65-F5344CB8AC3E}">
        <p14:creationId xmlns:p14="http://schemas.microsoft.com/office/powerpoint/2010/main" val="18531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smtClean="0">
                <a:solidFill>
                  <a:schemeClr val="tx1">
                    <a:lumMod val="65000"/>
                    <a:lumOff val="35000"/>
                  </a:schemeClr>
                </a:solidFill>
                <a:latin typeface="Century Gothic"/>
                <a:cs typeface="Century Gothic"/>
              </a:rPr>
              <a:t>Schema di </a:t>
            </a:r>
            <a:r>
              <a:rPr lang="it-IT" dirty="0" smtClean="0">
                <a:solidFill>
                  <a:schemeClr val="tx1">
                    <a:lumMod val="65000"/>
                    <a:lumOff val="35000"/>
                  </a:schemeClr>
                </a:solidFill>
                <a:latin typeface="Century Gothic"/>
                <a:cs typeface="Century Gothic"/>
              </a:rPr>
              <a:t>formazione</a:t>
            </a:r>
            <a:endParaRPr lang="it-IT" dirty="0">
              <a:solidFill>
                <a:schemeClr val="tx1">
                  <a:lumMod val="65000"/>
                  <a:lumOff val="35000"/>
                </a:schemeClr>
              </a:solidFill>
              <a:latin typeface="Century Gothic"/>
              <a:cs typeface="Century Gothic"/>
            </a:endParaRPr>
          </a:p>
        </p:txBody>
      </p:sp>
      <p:graphicFrame>
        <p:nvGraphicFramePr>
          <p:cNvPr id="4" name="Tabla 6">
            <a:extLst>
              <a:ext uri="{FF2B5EF4-FFF2-40B4-BE49-F238E27FC236}">
                <a16:creationId xmlns:a16="http://schemas.microsoft.com/office/drawing/2014/main" xmlns="" id="{2E1A4DA2-822B-4FB5-8954-E32DCF409139}"/>
              </a:ext>
            </a:extLst>
          </p:cNvPr>
          <p:cNvGraphicFramePr>
            <a:graphicFrameLocks noGrp="1"/>
          </p:cNvGraphicFramePr>
          <p:nvPr>
            <p:ph idx="1"/>
            <p:extLst>
              <p:ext uri="{D42A27DB-BD31-4B8C-83A1-F6EECF244321}">
                <p14:modId xmlns:p14="http://schemas.microsoft.com/office/powerpoint/2010/main" val="375436820"/>
              </p:ext>
            </p:extLst>
          </p:nvPr>
        </p:nvGraphicFramePr>
        <p:xfrm>
          <a:off x="457199" y="1710133"/>
          <a:ext cx="5939970" cy="3403600"/>
        </p:xfrm>
        <a:graphic>
          <a:graphicData uri="http://schemas.openxmlformats.org/drawingml/2006/table">
            <a:tbl>
              <a:tblPr firstRow="1" bandRow="1">
                <a:tableStyleId>{F5AB1C69-6EDB-4FF4-983F-18BD219EF322}</a:tableStyleId>
              </a:tblPr>
              <a:tblGrid>
                <a:gridCol w="1994453">
                  <a:extLst>
                    <a:ext uri="{9D8B030D-6E8A-4147-A177-3AD203B41FA5}">
                      <a16:colId xmlns:a16="http://schemas.microsoft.com/office/drawing/2014/main" xmlns="" val="1134344328"/>
                    </a:ext>
                  </a:extLst>
                </a:gridCol>
                <a:gridCol w="3945517">
                  <a:extLst>
                    <a:ext uri="{9D8B030D-6E8A-4147-A177-3AD203B41FA5}">
                      <a16:colId xmlns:a16="http://schemas.microsoft.com/office/drawing/2014/main" xmlns="" val="481777847"/>
                    </a:ext>
                  </a:extLst>
                </a:gridCol>
              </a:tblGrid>
              <a:tr h="370840">
                <a:tc>
                  <a:txBody>
                    <a:bodyPr/>
                    <a:lstStyle/>
                    <a:p>
                      <a:r>
                        <a:rPr lang="en-GB" dirty="0" smtClean="0"/>
                        <a:t>Tempo</a:t>
                      </a:r>
                      <a:endParaRPr lang="en-GB" dirty="0"/>
                    </a:p>
                  </a:txBody>
                  <a:tcPr>
                    <a:solidFill>
                      <a:srgbClr val="779D53"/>
                    </a:solidFill>
                  </a:tcPr>
                </a:tc>
                <a:tc>
                  <a:txBody>
                    <a:bodyPr/>
                    <a:lstStyle/>
                    <a:p>
                      <a:r>
                        <a:rPr lang="it-IT" noProof="0" dirty="0" smtClean="0"/>
                        <a:t>Attività</a:t>
                      </a:r>
                      <a:endParaRPr lang="it-IT" noProof="0" dirty="0"/>
                    </a:p>
                  </a:txBody>
                  <a:tcPr>
                    <a:solidFill>
                      <a:srgbClr val="779D53"/>
                    </a:solidFill>
                  </a:tcPr>
                </a:tc>
                <a:extLst>
                  <a:ext uri="{0D108BD9-81ED-4DB2-BD59-A6C34878D82A}">
                    <a16:rowId xmlns:a16="http://schemas.microsoft.com/office/drawing/2014/main" xmlns="" val="2876179679"/>
                  </a:ext>
                </a:extLst>
              </a:tr>
              <a:tr h="370840">
                <a:tc>
                  <a:txBody>
                    <a:bodyPr/>
                    <a:lstStyle/>
                    <a:p>
                      <a:r>
                        <a:rPr lang="en-US" sz="1800" kern="1200" dirty="0">
                          <a:solidFill>
                            <a:schemeClr val="dk1"/>
                          </a:solidFill>
                          <a:effectLst/>
                        </a:rPr>
                        <a:t>45 min</a:t>
                      </a:r>
                      <a:endParaRPr lang="en-GB" dirty="0"/>
                    </a:p>
                  </a:txBody>
                  <a:tcPr/>
                </a:tc>
                <a:tc>
                  <a:txBody>
                    <a:bodyPr/>
                    <a:lstStyle/>
                    <a:p>
                      <a:r>
                        <a:rPr lang="it-IT" noProof="0" dirty="0" smtClean="0"/>
                        <a:t>Benvenuto</a:t>
                      </a:r>
                      <a:r>
                        <a:rPr lang="en-US" dirty="0" smtClean="0"/>
                        <a:t>  </a:t>
                      </a:r>
                      <a:r>
                        <a:rPr lang="en-US" dirty="0"/>
                        <a:t>&amp; </a:t>
                      </a:r>
                      <a:br>
                        <a:rPr lang="en-US" dirty="0"/>
                      </a:br>
                      <a:r>
                        <a:rPr lang="it-IT" noProof="0" dirty="0" smtClean="0"/>
                        <a:t>Introduzione</a:t>
                      </a:r>
                      <a:r>
                        <a:rPr lang="en-GB" dirty="0" smtClean="0"/>
                        <a:t>  al modulo</a:t>
                      </a:r>
                      <a:endParaRPr lang="en-GB" dirty="0"/>
                    </a:p>
                  </a:txBody>
                  <a:tcPr/>
                </a:tc>
                <a:extLst>
                  <a:ext uri="{0D108BD9-81ED-4DB2-BD59-A6C34878D82A}">
                    <a16:rowId xmlns:a16="http://schemas.microsoft.com/office/drawing/2014/main" xmlns="" val="2771988341"/>
                  </a:ext>
                </a:extLst>
              </a:tr>
              <a:tr h="370840">
                <a:tc>
                  <a:txBody>
                    <a:bodyPr/>
                    <a:lstStyle/>
                    <a:p>
                      <a:r>
                        <a:rPr lang="en-GB" dirty="0"/>
                        <a:t>15 min</a:t>
                      </a:r>
                    </a:p>
                  </a:txBody>
                  <a:tcPr/>
                </a:tc>
                <a:tc>
                  <a:txBody>
                    <a:bodyPr/>
                    <a:lstStyle/>
                    <a:p>
                      <a:r>
                        <a:rPr lang="en-GB" dirty="0" smtClean="0"/>
                        <a:t>Test </a:t>
                      </a:r>
                      <a:r>
                        <a:rPr lang="it-IT" noProof="0" dirty="0" smtClean="0"/>
                        <a:t>iniziale</a:t>
                      </a:r>
                      <a:r>
                        <a:rPr lang="en-GB" dirty="0" smtClean="0"/>
                        <a:t> </a:t>
                      </a:r>
                      <a:endParaRPr lang="en-GB" dirty="0"/>
                    </a:p>
                  </a:txBody>
                  <a:tcPr/>
                </a:tc>
                <a:extLst>
                  <a:ext uri="{0D108BD9-81ED-4DB2-BD59-A6C34878D82A}">
                    <a16:rowId xmlns:a16="http://schemas.microsoft.com/office/drawing/2014/main" xmlns="" val="2739203438"/>
                  </a:ext>
                </a:extLst>
              </a:tr>
              <a:tr h="370840">
                <a:tc>
                  <a:txBody>
                    <a:bodyPr/>
                    <a:lstStyle/>
                    <a:p>
                      <a:r>
                        <a:rPr lang="en-GB" dirty="0"/>
                        <a:t>45 min</a:t>
                      </a:r>
                    </a:p>
                  </a:txBody>
                  <a:tcPr/>
                </a:tc>
                <a:tc>
                  <a:txBody>
                    <a:bodyPr/>
                    <a:lstStyle/>
                    <a:p>
                      <a:r>
                        <a:rPr lang="it-IT" sz="1800" kern="1200" dirty="0" smtClean="0">
                          <a:solidFill>
                            <a:schemeClr val="dk1"/>
                          </a:solidFill>
                          <a:effectLst/>
                          <a:latin typeface="+mn-lt"/>
                          <a:ea typeface="+mn-ea"/>
                          <a:cs typeface="+mn-cs"/>
                        </a:rPr>
                        <a:t>Panoramica dello stile di vita e della mentalità imprenditoriale</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3220304785"/>
                  </a:ext>
                </a:extLst>
              </a:tr>
              <a:tr h="370840">
                <a:tc>
                  <a:txBody>
                    <a:bodyPr/>
                    <a:lstStyle/>
                    <a:p>
                      <a:r>
                        <a:rPr lang="en-GB" dirty="0"/>
                        <a:t>45 min</a:t>
                      </a:r>
                    </a:p>
                  </a:txBody>
                  <a:tcPr/>
                </a:tc>
                <a:tc>
                  <a:txBody>
                    <a:bodyPr/>
                    <a:lstStyle/>
                    <a:p>
                      <a:r>
                        <a:rPr lang="en-US" sz="1800" kern="1200" dirty="0" smtClean="0">
                          <a:solidFill>
                            <a:schemeClr val="dk1"/>
                          </a:solidFill>
                          <a:effectLst/>
                          <a:latin typeface="+mn-lt"/>
                          <a:ea typeface="+mn-ea"/>
                          <a:cs typeface="+mn-cs"/>
                        </a:rPr>
                        <a:t>Il Decision-Making </a:t>
                      </a:r>
                      <a:r>
                        <a:rPr lang="it-IT" sz="1800" kern="1200" noProof="0" dirty="0" smtClean="0">
                          <a:solidFill>
                            <a:schemeClr val="dk1"/>
                          </a:solidFill>
                          <a:effectLst/>
                          <a:latin typeface="+mn-lt"/>
                          <a:ea typeface="+mn-ea"/>
                          <a:cs typeface="+mn-cs"/>
                        </a:rPr>
                        <a:t>imprenditoriale</a:t>
                      </a:r>
                      <a:r>
                        <a:rPr lang="en-US" sz="1800" kern="1200" baseline="0" dirty="0" smtClean="0">
                          <a:solidFill>
                            <a:schemeClr val="dk1"/>
                          </a:solidFill>
                          <a:effectLst/>
                          <a:latin typeface="+mn-lt"/>
                          <a:ea typeface="+mn-ea"/>
                          <a:cs typeface="+mn-cs"/>
                        </a:rPr>
                        <a:t> </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287196360"/>
                  </a:ext>
                </a:extLst>
              </a:tr>
              <a:tr h="370840">
                <a:tc>
                  <a:txBody>
                    <a:bodyPr/>
                    <a:lstStyle/>
                    <a:p>
                      <a:r>
                        <a:rPr lang="en-GB" dirty="0"/>
                        <a:t>45 min</a:t>
                      </a:r>
                    </a:p>
                    <a:p>
                      <a:r>
                        <a:rPr lang="en-GB" dirty="0"/>
                        <a:t>16 min</a:t>
                      </a:r>
                    </a:p>
                  </a:txBody>
                  <a:tcPr/>
                </a:tc>
                <a:tc>
                  <a:txBody>
                    <a:bodyPr/>
                    <a:lstStyle/>
                    <a:p>
                      <a:r>
                        <a:rPr lang="en-US" sz="1800" kern="1200" dirty="0" smtClean="0">
                          <a:solidFill>
                            <a:schemeClr val="dk1"/>
                          </a:solidFill>
                          <a:effectLst/>
                          <a:latin typeface="+mn-lt"/>
                          <a:ea typeface="+mn-ea"/>
                          <a:cs typeface="+mn-cs"/>
                        </a:rPr>
                        <a:t>Le</a:t>
                      </a:r>
                      <a:r>
                        <a:rPr lang="en-US" sz="1800" kern="1200" baseline="0" dirty="0" smtClean="0">
                          <a:solidFill>
                            <a:schemeClr val="dk1"/>
                          </a:solidFill>
                          <a:effectLst/>
                          <a:latin typeface="+mn-lt"/>
                          <a:ea typeface="+mn-ea"/>
                          <a:cs typeface="+mn-cs"/>
                        </a:rPr>
                        <a:t> diverse </a:t>
                      </a:r>
                      <a:r>
                        <a:rPr lang="it-IT" sz="1800" kern="1200" baseline="0" noProof="0" dirty="0" smtClean="0">
                          <a:solidFill>
                            <a:schemeClr val="dk1"/>
                          </a:solidFill>
                          <a:effectLst/>
                          <a:latin typeface="+mn-lt"/>
                          <a:ea typeface="+mn-ea"/>
                          <a:cs typeface="+mn-cs"/>
                        </a:rPr>
                        <a:t>tipologie</a:t>
                      </a:r>
                      <a:r>
                        <a:rPr lang="en-US" sz="1800" kern="1200" baseline="0" dirty="0" smtClean="0">
                          <a:solidFill>
                            <a:schemeClr val="dk1"/>
                          </a:solidFill>
                          <a:effectLst/>
                          <a:latin typeface="+mn-lt"/>
                          <a:ea typeface="+mn-ea"/>
                          <a:cs typeface="+mn-cs"/>
                        </a:rPr>
                        <a:t> di </a:t>
                      </a:r>
                      <a:r>
                        <a:rPr lang="it-IT" sz="1800" kern="1200" baseline="0" noProof="0" dirty="0" smtClean="0">
                          <a:solidFill>
                            <a:schemeClr val="dk1"/>
                          </a:solidFill>
                          <a:effectLst/>
                          <a:latin typeface="+mn-lt"/>
                          <a:ea typeface="+mn-ea"/>
                          <a:cs typeface="+mn-cs"/>
                        </a:rPr>
                        <a:t>imprenditori</a:t>
                      </a:r>
                      <a:r>
                        <a:rPr lang="en-US" sz="1800" kern="1200" baseline="0" dirty="0" smtClean="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Video (</a:t>
                      </a:r>
                      <a:r>
                        <a:rPr lang="en-US" sz="1800" kern="1200" dirty="0" err="1" smtClean="0">
                          <a:solidFill>
                            <a:schemeClr val="dk1"/>
                          </a:solidFill>
                          <a:effectLst/>
                          <a:latin typeface="+mn-lt"/>
                          <a:ea typeface="+mn-ea"/>
                          <a:cs typeface="+mn-cs"/>
                        </a:rPr>
                        <a:t>TEDx</a:t>
                      </a:r>
                      <a:r>
                        <a:rPr lang="en-US" sz="1800" kern="1200" dirty="0" smtClean="0">
                          <a:solidFill>
                            <a:schemeClr val="dk1"/>
                          </a:solidFill>
                          <a:effectLst/>
                          <a:latin typeface="+mn-lt"/>
                          <a:ea typeface="+mn-ea"/>
                          <a:cs typeface="+mn-cs"/>
                        </a:rPr>
                        <a:t> </a:t>
                      </a:r>
                      <a:r>
                        <a:rPr lang="en-US" sz="1800" kern="1200" dirty="0">
                          <a:solidFill>
                            <a:schemeClr val="dk1"/>
                          </a:solidFill>
                          <a:effectLst/>
                          <a:latin typeface="+mn-lt"/>
                          <a:ea typeface="+mn-ea"/>
                          <a:cs typeface="+mn-cs"/>
                        </a:rPr>
                        <a:t>Talk)</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4040988628"/>
                  </a:ext>
                </a:extLst>
              </a:tr>
              <a:tr h="370840">
                <a:tc>
                  <a:txBody>
                    <a:bodyPr/>
                    <a:lstStyle/>
                    <a:p>
                      <a:r>
                        <a:rPr lang="en-GB" dirty="0"/>
                        <a:t>20 min</a:t>
                      </a:r>
                    </a:p>
                  </a:txBody>
                  <a:tcPr/>
                </a:tc>
                <a:tc>
                  <a:txBody>
                    <a:bodyPr/>
                    <a:lstStyle/>
                    <a:p>
                      <a:r>
                        <a:rPr lang="en-US" sz="1800" kern="1200" dirty="0" smtClean="0">
                          <a:solidFill>
                            <a:schemeClr val="dk1"/>
                          </a:solidFill>
                          <a:effectLst/>
                          <a:latin typeface="+mn-lt"/>
                          <a:ea typeface="+mn-ea"/>
                          <a:cs typeface="+mn-cs"/>
                        </a:rPr>
                        <a:t>Quiz di </a:t>
                      </a:r>
                      <a:r>
                        <a:rPr lang="it-IT" sz="1800" kern="1200" noProof="0" dirty="0" smtClean="0">
                          <a:solidFill>
                            <a:schemeClr val="dk1"/>
                          </a:solidFill>
                          <a:effectLst/>
                          <a:latin typeface="+mn-lt"/>
                          <a:ea typeface="+mn-ea"/>
                          <a:cs typeface="+mn-cs"/>
                        </a:rPr>
                        <a:t>valutazione</a:t>
                      </a:r>
                      <a:r>
                        <a:rPr lang="en-US" sz="1800" kern="1200" dirty="0" smtClean="0">
                          <a:solidFill>
                            <a:schemeClr val="dk1"/>
                          </a:solidFill>
                          <a:effectLst/>
                          <a:latin typeface="+mn-lt"/>
                          <a:ea typeface="+mn-ea"/>
                          <a:cs typeface="+mn-cs"/>
                        </a:rPr>
                        <a:t> finale &amp; </a:t>
                      </a:r>
                      <a:r>
                        <a:rPr lang="it-IT" sz="1800" kern="1200" noProof="0" dirty="0" smtClean="0">
                          <a:solidFill>
                            <a:schemeClr val="dk1"/>
                          </a:solidFill>
                          <a:effectLst/>
                          <a:latin typeface="+mn-lt"/>
                          <a:ea typeface="+mn-ea"/>
                          <a:cs typeface="+mn-cs"/>
                        </a:rPr>
                        <a:t>Conclusioni</a:t>
                      </a:r>
                      <a:endParaRPr lang="it-IT" sz="1800" kern="1200" noProof="0" dirty="0">
                        <a:solidFill>
                          <a:schemeClr val="dk1"/>
                        </a:solidFill>
                        <a:effectLst/>
                        <a:latin typeface="+mn-lt"/>
                        <a:ea typeface="+mn-ea"/>
                        <a:cs typeface="+mn-cs"/>
                      </a:endParaRPr>
                    </a:p>
                  </a:txBody>
                  <a:tcPr/>
                </a:tc>
                <a:extLst>
                  <a:ext uri="{0D108BD9-81ED-4DB2-BD59-A6C34878D82A}">
                    <a16:rowId xmlns:a16="http://schemas.microsoft.com/office/drawing/2014/main" xmlns="" val="333232673"/>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xmlns="" id="{5F44AD32-1DC6-47ED-9707-A0ADA40BF2C6}"/>
              </a:ext>
            </a:extLst>
          </p:cNvPr>
          <p:cNvSpPr txBox="1"/>
          <p:nvPr/>
        </p:nvSpPr>
        <p:spPr>
          <a:xfrm>
            <a:off x="408984" y="5434679"/>
            <a:ext cx="6036399" cy="369332"/>
          </a:xfrm>
          <a:prstGeom prst="rect">
            <a:avLst/>
          </a:prstGeom>
          <a:noFill/>
        </p:spPr>
        <p:txBody>
          <a:bodyPr wrap="square" rtlCol="0">
            <a:spAutoFit/>
          </a:bodyPr>
          <a:lstStyle/>
          <a:p>
            <a:r>
              <a:rPr lang="en-GB" b="1" dirty="0" smtClean="0"/>
              <a:t>TOTALE </a:t>
            </a:r>
            <a:r>
              <a:rPr lang="en-GB" b="1" dirty="0"/>
              <a:t>= </a:t>
            </a:r>
            <a:r>
              <a:rPr lang="en-GB" b="1" dirty="0" smtClean="0"/>
              <a:t>circa 4h</a:t>
            </a:r>
            <a:endParaRPr lang="en-GB" b="1" dirty="0"/>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901468" y="2289036"/>
            <a:ext cx="5603853" cy="923330"/>
          </a:xfrm>
          <a:prstGeom prst="rect">
            <a:avLst/>
          </a:prstGeom>
          <a:noFill/>
        </p:spPr>
        <p:txBody>
          <a:bodyPr wrap="square" rtlCol="0">
            <a:spAutoFit/>
          </a:bodyPr>
          <a:lstStyle/>
          <a:p>
            <a:pPr algn="ctr" rtl="0" fontAlgn="base"/>
            <a:r>
              <a:rPr lang="en-US" sz="5400" b="1" dirty="0" smtClean="0">
                <a:solidFill>
                  <a:srgbClr val="000000"/>
                </a:solidFill>
                <a:latin typeface="Century Gothic" panose="020B0502020202020204" pitchFamily="34" charset="0"/>
              </a:rPr>
              <a:t>Test finale</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xmlns=""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xmlns=""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xmlns=""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it-IT" sz="5400" b="1" i="0" dirty="0" smtClean="0">
                <a:solidFill>
                  <a:srgbClr val="000000"/>
                </a:solidFill>
                <a:effectLst/>
                <a:latin typeface="Century Gothic" panose="020B0502020202020204" pitchFamily="34" charset="0"/>
              </a:rPr>
              <a:t>Discussione &amp; Conclusioni</a:t>
            </a:r>
            <a:endParaRPr lang="it-IT" sz="36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just"/>
            <a:r>
              <a:rPr lang="it-IT" sz="2400" dirty="0" smtClean="0">
                <a:solidFill>
                  <a:schemeClr val="tx1">
                    <a:lumMod val="65000"/>
                    <a:lumOff val="35000"/>
                  </a:schemeClr>
                </a:solidFill>
                <a:latin typeface="Century Gothic"/>
                <a:cs typeface="Century Gothic"/>
              </a:rPr>
              <a:t>Ulteriori letture e approfondimenti</a:t>
            </a:r>
            <a:endParaRPr lang="it-IT"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305731" y="1395615"/>
            <a:ext cx="6517313" cy="498309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it-IT" sz="1100" dirty="0">
                <a:latin typeface="Century Gothic" panose="020B0502020202020204" pitchFamily="34" charset="0"/>
                <a:ea typeface="Calibri" panose="020F0502020204030204" pitchFamily="34" charset="0"/>
                <a:cs typeface="Arial" panose="020B0604020202020204" pitchFamily="34" charset="0"/>
              </a:rPr>
              <a:t>Commissione europea, "Erasmus per giovani imprenditori" (un programma transfrontaliero che facilita lo scambio di esperienze imprenditoriali e di </a:t>
            </a:r>
            <a:r>
              <a:rPr lang="it-IT" sz="1100" dirty="0" smtClean="0">
                <a:latin typeface="Century Gothic" panose="020B0502020202020204" pitchFamily="34" charset="0"/>
                <a:ea typeface="Calibri" panose="020F0502020204030204" pitchFamily="34" charset="0"/>
                <a:cs typeface="Arial" panose="020B0604020202020204" pitchFamily="34" charset="0"/>
              </a:rPr>
              <a:t>management), </a:t>
            </a:r>
            <a:r>
              <a:rPr lang="it-IT" sz="1100" dirty="0">
                <a:latin typeface="Century Gothic" panose="020B0502020202020204" pitchFamily="34" charset="0"/>
                <a:ea typeface="Calibri" panose="020F0502020204030204" pitchFamily="34" charset="0"/>
                <a:cs typeface="Arial" panose="020B0604020202020204" pitchFamily="34" charset="0"/>
              </a:rPr>
              <a:t>maggiori informazioni </a:t>
            </a:r>
            <a:r>
              <a:rPr lang="it-IT" sz="1100" dirty="0" smtClean="0">
                <a:latin typeface="Century Gothic" panose="020B0502020202020204" pitchFamily="34" charset="0"/>
                <a:ea typeface="Calibri" panose="020F0502020204030204" pitchFamily="34" charset="0"/>
                <a:cs typeface="Arial" panose="020B0604020202020204" pitchFamily="34" charset="0"/>
              </a:rPr>
              <a:t>: </a:t>
            </a:r>
            <a:r>
              <a:rPr lang="en-US" sz="1100" u="sng" dirty="0" smtClean="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8"/>
              </a:rPr>
              <a:t>https</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8"/>
              </a:rPr>
              <a:t>://ec.europa.eu/growth/smes/supporting-entrepreneurship/erasmus-young-entrepreneurs_en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it-IT" sz="1100" dirty="0">
                <a:latin typeface="Century Gothic" panose="020B0502020202020204" pitchFamily="34" charset="0"/>
                <a:ea typeface="Calibri" panose="020F0502020204030204" pitchFamily="34" charset="0"/>
                <a:cs typeface="Arial" panose="020B0604020202020204" pitchFamily="34" charset="0"/>
              </a:rPr>
              <a:t>Commissione europea, "Sostenere l'imprenditorialità", maggiori </a:t>
            </a:r>
            <a:r>
              <a:rPr lang="it-IT" sz="1100" dirty="0" smtClean="0">
                <a:latin typeface="Century Gothic" panose="020B0502020202020204" pitchFamily="34" charset="0"/>
                <a:ea typeface="Calibri" panose="020F0502020204030204" pitchFamily="34" charset="0"/>
                <a:cs typeface="Arial" panose="020B0604020202020204" pitchFamily="34" charset="0"/>
              </a:rPr>
              <a:t>informazioni: </a:t>
            </a:r>
            <a:r>
              <a:rPr lang="en-US" sz="1100" u="sng" dirty="0" smtClean="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9"/>
              </a:rPr>
              <a:t>https</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9"/>
              </a:rPr>
              <a:t>://ec.europa.eu/growth/smes/supporting-entrepreneurship_en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Holgate, </a:t>
            </a:r>
            <a:r>
              <a:rPr lang="en-US" sz="1100" dirty="0" err="1">
                <a:effectLst/>
                <a:latin typeface="Century Gothic" panose="020B0502020202020204" pitchFamily="34" charset="0"/>
                <a:ea typeface="Calibri" panose="020F0502020204030204" pitchFamily="34" charset="0"/>
                <a:cs typeface="Arial" panose="020B0604020202020204" pitchFamily="34" charset="0"/>
              </a:rPr>
              <a:t>Mandie</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(4 </a:t>
            </a:r>
            <a:r>
              <a:rPr lang="en-US" sz="1100" dirty="0" err="1" smtClean="0">
                <a:effectLst/>
                <a:latin typeface="Century Gothic" panose="020B0502020202020204" pitchFamily="34" charset="0"/>
                <a:ea typeface="Calibri" panose="020F0502020204030204" pitchFamily="34" charset="0"/>
                <a:cs typeface="Arial" panose="020B0604020202020204" pitchFamily="34" charset="0"/>
              </a:rPr>
              <a:t>giugno</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 2020), </a:t>
            </a:r>
            <a:r>
              <a:rPr lang="en-US" sz="1100" dirty="0">
                <a:effectLst/>
                <a:latin typeface="Century Gothic" panose="020B0502020202020204" pitchFamily="34" charset="0"/>
                <a:ea typeface="Calibri" panose="020F0502020204030204" pitchFamily="34" charset="0"/>
                <a:cs typeface="Arial" panose="020B0604020202020204" pitchFamily="34" charset="0"/>
              </a:rPr>
              <a:t>“How to Take Calculated Risk to Achieve Success”, </a:t>
            </a:r>
            <a:r>
              <a:rPr lang="en-US" sz="1100" dirty="0" err="1" smtClean="0">
                <a:effectLst/>
                <a:latin typeface="Century Gothic" panose="020B0502020202020204" pitchFamily="34" charset="0"/>
                <a:ea typeface="Calibri" panose="020F0502020204030204" pitchFamily="34" charset="0"/>
                <a:cs typeface="Arial" panose="020B0604020202020204" pitchFamily="34" charset="0"/>
              </a:rPr>
              <a:t>Lifehack</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 disponibile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0"/>
              </a:rPr>
              <a:t>https://www.lifehack.org/768345/how-to-take-calculated-risk</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Nastor</a:t>
            </a:r>
            <a:r>
              <a:rPr lang="en-US" sz="1100" dirty="0">
                <a:effectLst/>
                <a:latin typeface="Century Gothic" panose="020B0502020202020204" pitchFamily="34" charset="0"/>
                <a:ea typeface="Calibri" panose="020F0502020204030204" pitchFamily="34" charset="0"/>
                <a:cs typeface="Arial" panose="020B0604020202020204" pitchFamily="34" charset="0"/>
              </a:rPr>
              <a:t>, Jonny (2020) “Entrepreneurial Mindset: How to Think Like an Entrepreneur”, Hack the entrepreneur, </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disponibile </a:t>
            </a:r>
            <a:r>
              <a:rPr lang="en-US" sz="1100" dirty="0">
                <a:effectLst/>
                <a:latin typeface="Century Gothic" panose="020B0502020202020204" pitchFamily="34" charset="0"/>
                <a:ea typeface="Calibri" panose="020F0502020204030204" pitchFamily="34" charset="0"/>
                <a:cs typeface="Arial" panose="020B0604020202020204" pitchFamily="34" charset="0"/>
              </a:rPr>
              <a:t>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1"/>
              </a:rPr>
              <a:t>https://hacktheentrepreneur.com/entrepreneurial-mindset</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it-IT" sz="1100" dirty="0">
                <a:latin typeface="Century Gothic" panose="020B0502020202020204" pitchFamily="34" charset="0"/>
                <a:ea typeface="Calibri" panose="020F0502020204030204" pitchFamily="34" charset="0"/>
                <a:cs typeface="Arial" panose="020B0604020202020204" pitchFamily="34" charset="0"/>
              </a:rPr>
              <a:t>Gestione del rischio, </a:t>
            </a:r>
            <a:r>
              <a:rPr lang="it-IT" sz="1100" dirty="0" err="1">
                <a:latin typeface="Century Gothic" panose="020B0502020202020204" pitchFamily="34" charset="0"/>
                <a:ea typeface="Calibri" panose="020F0502020204030204" pitchFamily="34" charset="0"/>
                <a:cs typeface="Arial" panose="020B0604020202020204" pitchFamily="34" charset="0"/>
              </a:rPr>
              <a:t>Investopedia</a:t>
            </a:r>
            <a:r>
              <a:rPr lang="it-IT" sz="1100" dirty="0">
                <a:latin typeface="Century Gothic" panose="020B0502020202020204" pitchFamily="34" charset="0"/>
                <a:ea typeface="Calibri" panose="020F0502020204030204" pitchFamily="34" charset="0"/>
                <a:cs typeface="Arial" panose="020B0604020202020204" pitchFamily="34" charset="0"/>
              </a:rPr>
              <a:t>, varie fonti disponibili online </a:t>
            </a:r>
            <a:r>
              <a:rPr lang="en-US" sz="1100" u="sng" dirty="0" smtClean="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2"/>
              </a:rPr>
              <a:t>https</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2"/>
              </a:rPr>
              <a:t>://www.investopedia.com/risk-management-4689652</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Robehmed</a:t>
            </a:r>
            <a:r>
              <a:rPr lang="en-US" sz="1100" dirty="0">
                <a:effectLst/>
                <a:latin typeface="Century Gothic" panose="020B0502020202020204" pitchFamily="34" charset="0"/>
                <a:ea typeface="Calibri" panose="020F0502020204030204" pitchFamily="34" charset="0"/>
                <a:cs typeface="Arial" panose="020B0604020202020204" pitchFamily="34" charset="0"/>
              </a:rPr>
              <a:t>, Natalie (2013), “100 best websites for entrepreneurs”, Forbes, </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disponibile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https://www.forbes.com/sites/natalierobehmed/2013/11/12/100-best-websites-for-entrepreneurs/#57ce767829f6</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TREND (Training Refugees in Entrepreneurial Skills using Digital Devices) - </a:t>
            </a:r>
            <a:r>
              <a:rPr lang="it-IT" sz="1100" dirty="0">
                <a:latin typeface="Century Gothic" panose="020B0502020202020204" pitchFamily="34" charset="0"/>
                <a:ea typeface="Calibri" panose="020F0502020204030204" pitchFamily="34" charset="0"/>
                <a:cs typeface="Arial" panose="020B0604020202020204" pitchFamily="34" charset="0"/>
              </a:rPr>
              <a:t>un'iniziativa finanziata dall'Unione europea che mira ad aiutare i rifugiati a creare la propria impresa </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4"/>
              </a:rPr>
              <a:t>http://trend.credinfo.eu/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Sound of Business (S.O.B.), </a:t>
            </a:r>
            <a:r>
              <a:rPr lang="it-IT" sz="1100" dirty="0">
                <a:latin typeface="Century Gothic" panose="020B0502020202020204" pitchFamily="34" charset="0"/>
                <a:ea typeface="Calibri" panose="020F0502020204030204" pitchFamily="34" charset="0"/>
                <a:cs typeface="Arial" panose="020B0604020202020204" pitchFamily="34" charset="0"/>
              </a:rPr>
              <a:t>un'iniziativa finanziata dall'Unione Europea che mira a potenziare le competenze imprenditoriali attraverso un approccio formativo innovativo basato sull'idea che la musica (in particolare la storia della musica Rock) possa essere utilizzata come spunto per formare gli adulti in materia di management, business e imprenditorialità</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5"/>
              </a:rPr>
              <a:t>https://soundofbusiness.eu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Self-Regenerate, </a:t>
            </a:r>
            <a:r>
              <a:rPr lang="it-IT" sz="1100" dirty="0">
                <a:latin typeface="Century Gothic" panose="020B0502020202020204" pitchFamily="34" charset="0"/>
                <a:ea typeface="Calibri" panose="020F0502020204030204" pitchFamily="34" charset="0"/>
                <a:cs typeface="Arial" panose="020B0604020202020204" pitchFamily="34" charset="0"/>
              </a:rPr>
              <a:t>un progetto europeo che mira ad aumentare le opportunità di carriera imprenditoriale dei giovani </a:t>
            </a:r>
            <a:r>
              <a:rPr lang="it-IT" sz="1100" dirty="0" smtClean="0">
                <a:latin typeface="Century Gothic" panose="020B0502020202020204" pitchFamily="34" charset="0"/>
                <a:ea typeface="Calibri" panose="020F0502020204030204" pitchFamily="34" charset="0"/>
                <a:cs typeface="Arial" panose="020B0604020202020204" pitchFamily="34" charset="0"/>
              </a:rPr>
              <a:t>provenienti da  </a:t>
            </a:r>
            <a:r>
              <a:rPr lang="it-IT" sz="1100" dirty="0">
                <a:latin typeface="Century Gothic" panose="020B0502020202020204" pitchFamily="34" charset="0"/>
                <a:ea typeface="Calibri" panose="020F0502020204030204" pitchFamily="34" charset="0"/>
                <a:cs typeface="Arial" panose="020B0604020202020204" pitchFamily="34" charset="0"/>
              </a:rPr>
              <a:t>regioni </a:t>
            </a:r>
            <a:r>
              <a:rPr lang="it-IT" sz="1100" dirty="0" smtClean="0">
                <a:latin typeface="Century Gothic" panose="020B0502020202020204" pitchFamily="34" charset="0"/>
                <a:ea typeface="Calibri" panose="020F0502020204030204" pitchFamily="34" charset="0"/>
                <a:cs typeface="Arial" panose="020B0604020202020204" pitchFamily="34" charset="0"/>
              </a:rPr>
              <a:t>periferiche</a:t>
            </a:r>
            <a:r>
              <a:rPr lang="en-US" sz="1100" dirty="0" smtClean="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6"/>
              </a:rPr>
              <a:t>https://www.selfregenerate.eu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650975" cy="1820334"/>
            <a:chOff x="1684867" y="1346199"/>
            <a:chExt cx="3650975" cy="1820334"/>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91509" y="1839510"/>
              <a:ext cx="3344333" cy="830997"/>
            </a:xfrm>
            <a:prstGeom prst="rect">
              <a:avLst/>
            </a:prstGeom>
            <a:noFill/>
          </p:spPr>
          <p:txBody>
            <a:bodyPr wrap="square" rtlCol="0">
              <a:spAutoFit/>
            </a:bodyPr>
            <a:lstStyle/>
            <a:p>
              <a:r>
                <a:rPr lang="en-US" sz="4800" dirty="0" smtClean="0">
                  <a:solidFill>
                    <a:schemeClr val="bg1"/>
                  </a:solidFill>
                  <a:latin typeface="Kinfolk Pro Rough"/>
                  <a:cs typeface="Kinfolk Pro Rough"/>
                </a:rPr>
                <a:t>Grazie</a:t>
              </a:r>
              <a:r>
                <a:rPr lang="is-IS" sz="4200" dirty="0" smtClean="0">
                  <a:solidFill>
                    <a:schemeClr val="bg1"/>
                  </a:solidFill>
                  <a:latin typeface="Kinfolk Pro Rough"/>
                  <a:cs typeface="Kinfolk Pro Rough"/>
                </a:rPr>
                <a:t>…</a:t>
              </a:r>
              <a:endParaRPr lang="en-US" sz="42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it-IT" dirty="0" smtClean="0">
                <a:solidFill>
                  <a:schemeClr val="tx1">
                    <a:lumMod val="65000"/>
                    <a:lumOff val="35000"/>
                  </a:schemeClr>
                </a:solidFill>
                <a:latin typeface="Century Gothic"/>
                <a:cs typeface="Century Gothic"/>
              </a:rPr>
              <a:t>Conosciamoci meglio!</a:t>
            </a:r>
            <a:endParaRPr lang="it-IT"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9" name="Εικόνα 8">
            <a:extLst>
              <a:ext uri="{FF2B5EF4-FFF2-40B4-BE49-F238E27FC236}">
                <a16:creationId xmlns:a16="http://schemas.microsoft.com/office/drawing/2014/main" xmlns="" id="{8B0914F0-F16C-40DA-BBD6-20590ACB8503}"/>
              </a:ext>
            </a:extLst>
          </p:cNvPr>
          <p:cNvPicPr>
            <a:picLocks noChangeAspect="1"/>
          </p:cNvPicPr>
          <p:nvPr/>
        </p:nvPicPr>
        <p:blipFill>
          <a:blip r:embed="rId8"/>
          <a:stretch>
            <a:fillRect/>
          </a:stretch>
        </p:blipFill>
        <p:spPr>
          <a:xfrm>
            <a:off x="1263447" y="1663696"/>
            <a:ext cx="4686780" cy="3928918"/>
          </a:xfrm>
          <a:prstGeom prst="rect">
            <a:avLst/>
          </a:prstGeom>
        </p:spPr>
      </p:pic>
      <p:sp>
        <p:nvSpPr>
          <p:cNvPr id="20" name="TextBox 19">
            <a:extLst>
              <a:ext uri="{FF2B5EF4-FFF2-40B4-BE49-F238E27FC236}">
                <a16:creationId xmlns:a16="http://schemas.microsoft.com/office/drawing/2014/main" xmlns="" id="{38D3ECFF-61F1-4A60-AC7F-32C39FE0ACFD}"/>
              </a:ext>
            </a:extLst>
          </p:cNvPr>
          <p:cNvSpPr txBox="1"/>
          <p:nvPr/>
        </p:nvSpPr>
        <p:spPr>
          <a:xfrm>
            <a:off x="1141183" y="5647076"/>
            <a:ext cx="4809043" cy="276999"/>
          </a:xfrm>
          <a:prstGeom prst="rect">
            <a:avLst/>
          </a:prstGeom>
          <a:noFill/>
        </p:spPr>
        <p:txBody>
          <a:bodyPr wrap="square">
            <a:spAutoFit/>
          </a:bodyPr>
          <a:lstStyle/>
          <a:p>
            <a:pPr algn="ctr"/>
            <a:r>
              <a:rPr lang="en-US" sz="1200" dirty="0" smtClean="0">
                <a:solidFill>
                  <a:srgbClr val="3F4652"/>
                </a:solidFill>
                <a:latin typeface="Century Gothic" panose="020B0502020202020204" pitchFamily="34" charset="0"/>
              </a:rPr>
              <a:t>Fonte:</a:t>
            </a:r>
            <a:r>
              <a:rPr lang="en-US" sz="1200" b="0" i="0" dirty="0" smtClean="0">
                <a:solidFill>
                  <a:srgbClr val="3F4652"/>
                </a:solidFill>
                <a:effectLst/>
                <a:latin typeface="Century Gothic" panose="020B0502020202020204" pitchFamily="34" charset="0"/>
              </a:rPr>
              <a:t> </a:t>
            </a:r>
            <a:r>
              <a:rPr lang="en-US" sz="1200" b="0" i="0" dirty="0" err="1">
                <a:solidFill>
                  <a:srgbClr val="3F4652"/>
                </a:solidFill>
                <a:effectLst/>
                <a:latin typeface="Century Gothic" panose="020B0502020202020204" pitchFamily="34" charset="0"/>
              </a:rPr>
              <a:t>Wavebreakmedia</a:t>
            </a:r>
            <a:r>
              <a:rPr lang="en-US" sz="1200" b="0" i="0" dirty="0">
                <a:solidFill>
                  <a:srgbClr val="3F4652"/>
                </a:solidFill>
                <a:effectLst/>
                <a:latin typeface="Century Gothic" panose="020B0502020202020204" pitchFamily="34" charset="0"/>
              </a:rPr>
              <a:t>, Getty Images Pro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it-IT" dirty="0" smtClean="0">
                <a:solidFill>
                  <a:schemeClr val="tx1">
                    <a:lumMod val="65000"/>
                    <a:lumOff val="35000"/>
                  </a:schemeClr>
                </a:solidFill>
                <a:latin typeface="Century Gothic"/>
                <a:cs typeface="Century Gothic"/>
              </a:rPr>
              <a:t>Obiettivi di apprendimento</a:t>
            </a:r>
            <a:endParaRPr lang="it-IT"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6365844" cy="4525963"/>
          </a:xfrm>
        </p:spPr>
        <p:txBody>
          <a:bodyPr>
            <a:noAutofit/>
          </a:bodyPr>
          <a:lstStyle/>
          <a:p>
            <a:r>
              <a:rPr lang="it-IT" sz="1700" dirty="0" smtClean="0">
                <a:solidFill>
                  <a:schemeClr val="tx1">
                    <a:lumMod val="65000"/>
                    <a:lumOff val="35000"/>
                  </a:schemeClr>
                </a:solidFill>
                <a:latin typeface="Century Gothic"/>
                <a:cs typeface="Century Gothic"/>
              </a:rPr>
              <a:t>Comprendere </a:t>
            </a:r>
            <a:r>
              <a:rPr lang="it-IT" sz="1700" dirty="0">
                <a:solidFill>
                  <a:schemeClr val="tx1">
                    <a:lumMod val="65000"/>
                    <a:lumOff val="35000"/>
                  </a:schemeClr>
                </a:solidFill>
                <a:latin typeface="Century Gothic"/>
                <a:cs typeface="Century Gothic"/>
              </a:rPr>
              <a:t>la natura e le caratteristiche dello stile di vita e del pensiero imprenditoriale </a:t>
            </a:r>
          </a:p>
          <a:p>
            <a:r>
              <a:rPr lang="it-IT" sz="1700" dirty="0" smtClean="0">
                <a:solidFill>
                  <a:schemeClr val="tx1">
                    <a:lumMod val="65000"/>
                    <a:lumOff val="35000"/>
                  </a:schemeClr>
                </a:solidFill>
                <a:latin typeface="Century Gothic"/>
                <a:cs typeface="Century Gothic"/>
              </a:rPr>
              <a:t>Valutare </a:t>
            </a:r>
            <a:r>
              <a:rPr lang="it-IT" sz="1700" dirty="0">
                <a:solidFill>
                  <a:schemeClr val="tx1">
                    <a:lumMod val="65000"/>
                    <a:lumOff val="35000"/>
                  </a:schemeClr>
                </a:solidFill>
                <a:latin typeface="Century Gothic"/>
                <a:cs typeface="Century Gothic"/>
              </a:rPr>
              <a:t>l’importanza dell’attitudine e del pensiero imprenditoriale </a:t>
            </a:r>
          </a:p>
          <a:p>
            <a:r>
              <a:rPr lang="it-IT" sz="1700" dirty="0" smtClean="0">
                <a:solidFill>
                  <a:schemeClr val="tx1">
                    <a:lumMod val="65000"/>
                    <a:lumOff val="35000"/>
                  </a:schemeClr>
                </a:solidFill>
                <a:latin typeface="Century Gothic"/>
                <a:cs typeface="Century Gothic"/>
              </a:rPr>
              <a:t>Identificare </a:t>
            </a:r>
            <a:r>
              <a:rPr lang="it-IT" sz="1700" dirty="0">
                <a:solidFill>
                  <a:schemeClr val="tx1">
                    <a:lumMod val="65000"/>
                    <a:lumOff val="35000"/>
                  </a:schemeClr>
                </a:solidFill>
                <a:latin typeface="Century Gothic"/>
                <a:cs typeface="Century Gothic"/>
              </a:rPr>
              <a:t>la differenza tra " </a:t>
            </a:r>
            <a:r>
              <a:rPr lang="it-IT" sz="1700" dirty="0" err="1">
                <a:solidFill>
                  <a:schemeClr val="tx1">
                    <a:lumMod val="65000"/>
                    <a:lumOff val="35000"/>
                  </a:schemeClr>
                </a:solidFill>
                <a:latin typeface="Century Gothic"/>
                <a:cs typeface="Century Gothic"/>
              </a:rPr>
              <a:t>entrepreneurship</a:t>
            </a:r>
            <a:r>
              <a:rPr lang="it-IT" sz="1700" dirty="0">
                <a:solidFill>
                  <a:schemeClr val="tx1">
                    <a:lumMod val="65000"/>
                    <a:lumOff val="35000"/>
                  </a:schemeClr>
                </a:solidFill>
                <a:latin typeface="Century Gothic"/>
                <a:cs typeface="Century Gothic"/>
              </a:rPr>
              <a:t>” e</a:t>
            </a:r>
            <a:r>
              <a:rPr lang="it-IT" sz="1700" dirty="0" smtClean="0">
                <a:solidFill>
                  <a:schemeClr val="tx1">
                    <a:lumMod val="65000"/>
                    <a:lumOff val="35000"/>
                  </a:schemeClr>
                </a:solidFill>
                <a:latin typeface="Century Gothic"/>
                <a:cs typeface="Century Gothic"/>
              </a:rPr>
              <a:t> </a:t>
            </a:r>
            <a:r>
              <a:rPr lang="it-IT" sz="1700" dirty="0">
                <a:solidFill>
                  <a:schemeClr val="tx1">
                    <a:lumMod val="65000"/>
                    <a:lumOff val="35000"/>
                  </a:schemeClr>
                </a:solidFill>
                <a:latin typeface="Century Gothic"/>
                <a:cs typeface="Century Gothic"/>
              </a:rPr>
              <a:t>“</a:t>
            </a:r>
            <a:r>
              <a:rPr lang="it-IT" sz="1700" dirty="0" err="1">
                <a:solidFill>
                  <a:schemeClr val="tx1">
                    <a:lumMod val="65000"/>
                    <a:lumOff val="35000"/>
                  </a:schemeClr>
                </a:solidFill>
                <a:latin typeface="Century Gothic"/>
                <a:cs typeface="Century Gothic"/>
              </a:rPr>
              <a:t>intrapreneurship</a:t>
            </a:r>
            <a:r>
              <a:rPr lang="it-IT" sz="1700" dirty="0">
                <a:solidFill>
                  <a:schemeClr val="tx1">
                    <a:lumMod val="65000"/>
                    <a:lumOff val="35000"/>
                  </a:schemeClr>
                </a:solidFill>
                <a:latin typeface="Century Gothic"/>
                <a:cs typeface="Century Gothic"/>
              </a:rPr>
              <a:t>".</a:t>
            </a:r>
          </a:p>
          <a:p>
            <a:r>
              <a:rPr lang="it-IT" sz="1700" dirty="0" smtClean="0">
                <a:solidFill>
                  <a:schemeClr val="tx1">
                    <a:lumMod val="65000"/>
                    <a:lumOff val="35000"/>
                  </a:schemeClr>
                </a:solidFill>
                <a:latin typeface="Century Gothic"/>
                <a:cs typeface="Century Gothic"/>
              </a:rPr>
              <a:t>Comprendere </a:t>
            </a:r>
            <a:r>
              <a:rPr lang="it-IT" sz="1700" dirty="0">
                <a:solidFill>
                  <a:schemeClr val="tx1">
                    <a:lumMod val="65000"/>
                    <a:lumOff val="35000"/>
                  </a:schemeClr>
                </a:solidFill>
                <a:latin typeface="Century Gothic"/>
                <a:cs typeface="Century Gothic"/>
              </a:rPr>
              <a:t>come avviene il  processo di decisione imprenditoriale e le procedure di </a:t>
            </a:r>
            <a:r>
              <a:rPr lang="it-IT" sz="1700" dirty="0" err="1">
                <a:solidFill>
                  <a:schemeClr val="tx1">
                    <a:lumMod val="65000"/>
                    <a:lumOff val="35000"/>
                  </a:schemeClr>
                </a:solidFill>
                <a:latin typeface="Century Gothic"/>
                <a:cs typeface="Century Gothic"/>
              </a:rPr>
              <a:t>problem</a:t>
            </a:r>
            <a:r>
              <a:rPr lang="it-IT" sz="1700" dirty="0">
                <a:solidFill>
                  <a:schemeClr val="tx1">
                    <a:lumMod val="65000"/>
                    <a:lumOff val="35000"/>
                  </a:schemeClr>
                </a:solidFill>
                <a:latin typeface="Century Gothic"/>
                <a:cs typeface="Century Gothic"/>
              </a:rPr>
              <a:t> </a:t>
            </a:r>
            <a:r>
              <a:rPr lang="it-IT" sz="1700" dirty="0" err="1">
                <a:solidFill>
                  <a:schemeClr val="tx1">
                    <a:lumMod val="65000"/>
                    <a:lumOff val="35000"/>
                  </a:schemeClr>
                </a:solidFill>
                <a:latin typeface="Century Gothic"/>
                <a:cs typeface="Century Gothic"/>
              </a:rPr>
              <a:t>solving</a:t>
            </a:r>
            <a:r>
              <a:rPr lang="it-IT" sz="1700" dirty="0">
                <a:solidFill>
                  <a:schemeClr val="tx1">
                    <a:lumMod val="65000"/>
                    <a:lumOff val="35000"/>
                  </a:schemeClr>
                </a:solidFill>
                <a:latin typeface="Century Gothic"/>
                <a:cs typeface="Century Gothic"/>
              </a:rPr>
              <a:t> che portano a scelte economiche più sicure</a:t>
            </a:r>
          </a:p>
          <a:p>
            <a:r>
              <a:rPr lang="it-IT" sz="1700" dirty="0" smtClean="0">
                <a:solidFill>
                  <a:schemeClr val="tx1">
                    <a:lumMod val="65000"/>
                    <a:lumOff val="35000"/>
                  </a:schemeClr>
                </a:solidFill>
                <a:latin typeface="Century Gothic"/>
                <a:cs typeface="Century Gothic"/>
              </a:rPr>
              <a:t>Identificare </a:t>
            </a:r>
            <a:r>
              <a:rPr lang="it-IT" sz="1700" dirty="0">
                <a:solidFill>
                  <a:schemeClr val="tx1">
                    <a:lumMod val="65000"/>
                    <a:lumOff val="35000"/>
                  </a:schemeClr>
                </a:solidFill>
                <a:latin typeface="Century Gothic"/>
                <a:cs typeface="Century Gothic"/>
              </a:rPr>
              <a:t>gli attributi personali che permettono di sfruttare al meglio le opportunità imprenditoriali</a:t>
            </a:r>
          </a:p>
          <a:p>
            <a:r>
              <a:rPr lang="it-IT" sz="1700" dirty="0" smtClean="0">
                <a:solidFill>
                  <a:schemeClr val="tx1">
                    <a:lumMod val="65000"/>
                    <a:lumOff val="35000"/>
                  </a:schemeClr>
                </a:solidFill>
                <a:latin typeface="Century Gothic"/>
                <a:cs typeface="Century Gothic"/>
              </a:rPr>
              <a:t>Esplorare </a:t>
            </a:r>
            <a:r>
              <a:rPr lang="it-IT" sz="1700" dirty="0">
                <a:solidFill>
                  <a:schemeClr val="tx1">
                    <a:lumMod val="65000"/>
                    <a:lumOff val="35000"/>
                  </a:schemeClr>
                </a:solidFill>
                <a:latin typeface="Century Gothic"/>
                <a:cs typeface="Century Gothic"/>
              </a:rPr>
              <a:t>le best </a:t>
            </a:r>
            <a:r>
              <a:rPr lang="it-IT" sz="1700" dirty="0" err="1">
                <a:solidFill>
                  <a:schemeClr val="tx1">
                    <a:lumMod val="65000"/>
                    <a:lumOff val="35000"/>
                  </a:schemeClr>
                </a:solidFill>
                <a:latin typeface="Century Gothic"/>
                <a:cs typeface="Century Gothic"/>
              </a:rPr>
              <a:t>practices</a:t>
            </a:r>
            <a:r>
              <a:rPr lang="it-IT" sz="1700" dirty="0">
                <a:solidFill>
                  <a:schemeClr val="tx1">
                    <a:lumMod val="65000"/>
                    <a:lumOff val="35000"/>
                  </a:schemeClr>
                </a:solidFill>
                <a:latin typeface="Century Gothic"/>
                <a:cs typeface="Century Gothic"/>
              </a:rPr>
              <a:t> nei diversi stili di vita imprenditoriali</a:t>
            </a:r>
          </a:p>
          <a:p>
            <a:r>
              <a:rPr lang="it-IT" sz="1700" dirty="0" smtClean="0">
                <a:solidFill>
                  <a:schemeClr val="tx1">
                    <a:lumMod val="65000"/>
                    <a:lumOff val="35000"/>
                  </a:schemeClr>
                </a:solidFill>
                <a:latin typeface="Century Gothic"/>
                <a:cs typeface="Century Gothic"/>
              </a:rPr>
              <a:t>Trovare </a:t>
            </a:r>
            <a:r>
              <a:rPr lang="it-IT" sz="1700" dirty="0">
                <a:solidFill>
                  <a:schemeClr val="tx1">
                    <a:lumMod val="65000"/>
                    <a:lumOff val="35000"/>
                  </a:schemeClr>
                </a:solidFill>
                <a:latin typeface="Century Gothic"/>
                <a:cs typeface="Century Gothic"/>
              </a:rPr>
              <a:t>modi efficaci per aggiornare la propria mentalità, arrivando a decisioni economicamente più sicure</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it-IT" sz="2800" dirty="0" smtClean="0">
                <a:solidFill>
                  <a:schemeClr val="tx1">
                    <a:lumMod val="65000"/>
                    <a:lumOff val="35000"/>
                  </a:schemeClr>
                </a:solidFill>
                <a:latin typeface="Century Gothic"/>
                <a:cs typeface="Century Gothic"/>
              </a:rPr>
              <a:t>Quali competenze svilupperemo con questa formazione</a:t>
            </a:r>
            <a:r>
              <a:rPr lang="en-GB" sz="2800" dirty="0" smtClean="0">
                <a:solidFill>
                  <a:schemeClr val="tx1">
                    <a:lumMod val="65000"/>
                    <a:lumOff val="35000"/>
                  </a:schemeClr>
                </a:solidFill>
                <a:latin typeface="Century Gothic"/>
                <a:cs typeface="Century Gothic"/>
              </a:rPr>
              <a:t>?</a:t>
            </a:r>
            <a:endParaRPr lang="en-GB"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Autofit/>
          </a:bodyPr>
          <a:lstStyle/>
          <a:p>
            <a:r>
              <a:rPr lang="it-IT" sz="1700" dirty="0" smtClean="0">
                <a:solidFill>
                  <a:schemeClr val="tx1">
                    <a:lumMod val="65000"/>
                    <a:lumOff val="35000"/>
                  </a:schemeClr>
                </a:solidFill>
                <a:latin typeface="Century Gothic"/>
                <a:cs typeface="Century Gothic"/>
              </a:rPr>
              <a:t>Auto-riflessione</a:t>
            </a:r>
            <a:endParaRPr lang="it-IT" sz="1700" dirty="0">
              <a:solidFill>
                <a:schemeClr val="tx1">
                  <a:lumMod val="65000"/>
                  <a:lumOff val="35000"/>
                </a:schemeClr>
              </a:solidFill>
              <a:latin typeface="Century Gothic"/>
              <a:cs typeface="Century Gothic"/>
            </a:endParaRPr>
          </a:p>
          <a:p>
            <a:r>
              <a:rPr lang="it-IT" sz="1700" dirty="0" smtClean="0">
                <a:solidFill>
                  <a:schemeClr val="tx1">
                    <a:lumMod val="65000"/>
                    <a:lumOff val="35000"/>
                  </a:schemeClr>
                </a:solidFill>
                <a:latin typeface="Century Gothic"/>
                <a:cs typeface="Century Gothic"/>
              </a:rPr>
              <a:t>Ricerca </a:t>
            </a:r>
            <a:r>
              <a:rPr lang="it-IT" sz="1700" dirty="0">
                <a:solidFill>
                  <a:schemeClr val="tx1">
                    <a:lumMod val="65000"/>
                    <a:lumOff val="35000"/>
                  </a:schemeClr>
                </a:solidFill>
                <a:latin typeface="Century Gothic"/>
                <a:cs typeface="Century Gothic"/>
              </a:rPr>
              <a:t>di opportunità</a:t>
            </a:r>
          </a:p>
          <a:p>
            <a:r>
              <a:rPr lang="it-IT" sz="1700" dirty="0" smtClean="0">
                <a:solidFill>
                  <a:schemeClr val="tx1">
                    <a:lumMod val="65000"/>
                    <a:lumOff val="35000"/>
                  </a:schemeClr>
                </a:solidFill>
                <a:latin typeface="Century Gothic"/>
                <a:cs typeface="Century Gothic"/>
              </a:rPr>
              <a:t>Iniziativa </a:t>
            </a:r>
            <a:endParaRPr lang="it-IT" sz="1700" dirty="0">
              <a:solidFill>
                <a:schemeClr val="tx1">
                  <a:lumMod val="65000"/>
                  <a:lumOff val="35000"/>
                </a:schemeClr>
              </a:solidFill>
              <a:latin typeface="Century Gothic"/>
              <a:cs typeface="Century Gothic"/>
            </a:endParaRPr>
          </a:p>
          <a:p>
            <a:r>
              <a:rPr lang="it-IT" sz="1700" dirty="0" smtClean="0">
                <a:solidFill>
                  <a:schemeClr val="tx1">
                    <a:lumMod val="65000"/>
                    <a:lumOff val="35000"/>
                  </a:schemeClr>
                </a:solidFill>
                <a:latin typeface="Century Gothic"/>
                <a:cs typeface="Century Gothic"/>
              </a:rPr>
              <a:t>Definizione </a:t>
            </a:r>
            <a:r>
              <a:rPr lang="it-IT" sz="1700" dirty="0">
                <a:solidFill>
                  <a:schemeClr val="tx1">
                    <a:lumMod val="65000"/>
                    <a:lumOff val="35000"/>
                  </a:schemeClr>
                </a:solidFill>
                <a:latin typeface="Century Gothic"/>
                <a:cs typeface="Century Gothic"/>
              </a:rPr>
              <a:t>degli obiettivi</a:t>
            </a:r>
          </a:p>
          <a:p>
            <a:r>
              <a:rPr lang="it-IT" sz="1700" dirty="0" smtClean="0">
                <a:solidFill>
                  <a:schemeClr val="tx1">
                    <a:lumMod val="65000"/>
                    <a:lumOff val="35000"/>
                  </a:schemeClr>
                </a:solidFill>
                <a:latin typeface="Century Gothic"/>
                <a:cs typeface="Century Gothic"/>
              </a:rPr>
              <a:t>Persistenza</a:t>
            </a:r>
            <a:endParaRPr lang="it-IT" sz="1700" dirty="0">
              <a:solidFill>
                <a:schemeClr val="tx1">
                  <a:lumMod val="65000"/>
                  <a:lumOff val="35000"/>
                </a:schemeClr>
              </a:solidFill>
              <a:latin typeface="Century Gothic"/>
              <a:cs typeface="Century Gothic"/>
            </a:endParaRPr>
          </a:p>
          <a:p>
            <a:r>
              <a:rPr lang="it-IT" sz="1700" dirty="0" smtClean="0">
                <a:solidFill>
                  <a:schemeClr val="tx1">
                    <a:lumMod val="65000"/>
                    <a:lumOff val="35000"/>
                  </a:schemeClr>
                </a:solidFill>
                <a:latin typeface="Century Gothic"/>
                <a:cs typeface="Century Gothic"/>
              </a:rPr>
              <a:t>Impegno</a:t>
            </a:r>
            <a:endParaRPr lang="it-IT" sz="1700" dirty="0">
              <a:solidFill>
                <a:schemeClr val="tx1">
                  <a:lumMod val="65000"/>
                  <a:lumOff val="35000"/>
                </a:schemeClr>
              </a:solidFill>
              <a:latin typeface="Century Gothic"/>
              <a:cs typeface="Century Gothic"/>
            </a:endParaRPr>
          </a:p>
          <a:p>
            <a:r>
              <a:rPr lang="it-IT" sz="1700" dirty="0" smtClean="0">
                <a:solidFill>
                  <a:schemeClr val="tx1">
                    <a:lumMod val="65000"/>
                    <a:lumOff val="35000"/>
                  </a:schemeClr>
                </a:solidFill>
                <a:latin typeface="Century Gothic"/>
                <a:cs typeface="Century Gothic"/>
              </a:rPr>
              <a:t>Assunzione </a:t>
            </a:r>
            <a:r>
              <a:rPr lang="it-IT" sz="1700" dirty="0">
                <a:solidFill>
                  <a:schemeClr val="tx1">
                    <a:lumMod val="65000"/>
                    <a:lumOff val="35000"/>
                  </a:schemeClr>
                </a:solidFill>
                <a:latin typeface="Century Gothic"/>
                <a:cs typeface="Century Gothic"/>
              </a:rPr>
              <a:t>di rischi calcolati </a:t>
            </a:r>
          </a:p>
          <a:p>
            <a:r>
              <a:rPr lang="it-IT" sz="1700" dirty="0" err="1" smtClean="0">
                <a:solidFill>
                  <a:schemeClr val="tx1">
                    <a:lumMod val="65000"/>
                    <a:lumOff val="35000"/>
                  </a:schemeClr>
                </a:solidFill>
                <a:latin typeface="Century Gothic"/>
                <a:cs typeface="Century Gothic"/>
              </a:rPr>
              <a:t>Decision-making</a:t>
            </a:r>
            <a:r>
              <a:rPr lang="it-IT" sz="1700" dirty="0" smtClean="0">
                <a:solidFill>
                  <a:schemeClr val="tx1">
                    <a:lumMod val="65000"/>
                    <a:lumOff val="35000"/>
                  </a:schemeClr>
                </a:solidFill>
                <a:latin typeface="Century Gothic"/>
                <a:cs typeface="Century Gothic"/>
              </a:rPr>
              <a:t> più efficace</a:t>
            </a:r>
            <a:endParaRPr lang="it-IT" sz="1700" dirty="0">
              <a:solidFill>
                <a:schemeClr val="tx1">
                  <a:lumMod val="65000"/>
                  <a:lumOff val="35000"/>
                </a:schemeClr>
              </a:solidFill>
              <a:latin typeface="Century Gothic"/>
              <a:cs typeface="Century Gothic"/>
            </a:endParaRPr>
          </a:p>
          <a:p>
            <a:r>
              <a:rPr lang="it-IT" sz="1700" dirty="0" err="1" smtClean="0">
                <a:solidFill>
                  <a:schemeClr val="tx1">
                    <a:lumMod val="65000"/>
                    <a:lumOff val="35000"/>
                  </a:schemeClr>
                </a:solidFill>
                <a:latin typeface="Century Gothic"/>
                <a:cs typeface="Century Gothic"/>
              </a:rPr>
              <a:t>Problem</a:t>
            </a:r>
            <a:r>
              <a:rPr lang="it-IT" sz="1700" dirty="0" smtClean="0">
                <a:solidFill>
                  <a:schemeClr val="tx1">
                    <a:lumMod val="65000"/>
                    <a:lumOff val="35000"/>
                  </a:schemeClr>
                </a:solidFill>
                <a:latin typeface="Century Gothic"/>
                <a:cs typeface="Century Gothic"/>
              </a:rPr>
              <a:t> </a:t>
            </a:r>
            <a:r>
              <a:rPr lang="it-IT" sz="1700" dirty="0" err="1">
                <a:solidFill>
                  <a:schemeClr val="tx1">
                    <a:lumMod val="65000"/>
                    <a:lumOff val="35000"/>
                  </a:schemeClr>
                </a:solidFill>
                <a:latin typeface="Century Gothic"/>
                <a:cs typeface="Century Gothic"/>
              </a:rPr>
              <a:t>solving</a:t>
            </a:r>
            <a:endParaRPr lang="it-IT" sz="1700" dirty="0">
              <a:solidFill>
                <a:schemeClr val="tx1">
                  <a:lumMod val="65000"/>
                  <a:lumOff val="35000"/>
                </a:schemeClr>
              </a:solidFill>
              <a:latin typeface="Century Gothic"/>
              <a:cs typeface="Century Gothic"/>
            </a:endParaRPr>
          </a:p>
          <a:p>
            <a:r>
              <a:rPr lang="it-IT" sz="1700" dirty="0" smtClean="0">
                <a:solidFill>
                  <a:schemeClr val="tx1">
                    <a:lumMod val="65000"/>
                    <a:lumOff val="35000"/>
                  </a:schemeClr>
                </a:solidFill>
                <a:latin typeface="Century Gothic"/>
                <a:cs typeface="Century Gothic"/>
              </a:rPr>
              <a:t>Capacità </a:t>
            </a:r>
            <a:r>
              <a:rPr lang="it-IT" sz="1700" dirty="0">
                <a:solidFill>
                  <a:schemeClr val="tx1">
                    <a:lumMod val="65000"/>
                    <a:lumOff val="35000"/>
                  </a:schemeClr>
                </a:solidFill>
                <a:latin typeface="Century Gothic"/>
                <a:cs typeface="Century Gothic"/>
              </a:rPr>
              <a:t>di ricercare informazioni</a:t>
            </a:r>
          </a:p>
          <a:p>
            <a:r>
              <a:rPr lang="it-IT" sz="1700" dirty="0" smtClean="0">
                <a:solidFill>
                  <a:schemeClr val="tx1">
                    <a:lumMod val="65000"/>
                    <a:lumOff val="35000"/>
                  </a:schemeClr>
                </a:solidFill>
                <a:latin typeface="Century Gothic"/>
                <a:cs typeface="Century Gothic"/>
              </a:rPr>
              <a:t>Potenziamento </a:t>
            </a:r>
            <a:r>
              <a:rPr lang="it-IT" sz="1700" dirty="0">
                <a:solidFill>
                  <a:schemeClr val="tx1">
                    <a:lumMod val="65000"/>
                    <a:lumOff val="35000"/>
                  </a:schemeClr>
                </a:solidFill>
                <a:latin typeface="Century Gothic"/>
                <a:cs typeface="Century Gothic"/>
              </a:rPr>
              <a:t>della mentalità.</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n-US" sz="5400" b="1" dirty="0" smtClean="0">
                <a:solidFill>
                  <a:srgbClr val="000000"/>
                </a:solidFill>
                <a:latin typeface="Century Gothic" panose="020B0502020202020204" pitchFamily="34" charset="0"/>
              </a:rPr>
              <a:t>Test </a:t>
            </a:r>
            <a:r>
              <a:rPr lang="en-US" sz="5400" b="1" dirty="0" err="1" smtClean="0">
                <a:solidFill>
                  <a:srgbClr val="000000"/>
                </a:solidFill>
                <a:latin typeface="Century Gothic" panose="020B0502020202020204" pitchFamily="34" charset="0"/>
              </a:rPr>
              <a:t>iniziale</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xmlns=""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it-IT" sz="3200" dirty="0">
                <a:solidFill>
                  <a:schemeClr val="tx1">
                    <a:lumMod val="65000"/>
                    <a:lumOff val="35000"/>
                  </a:schemeClr>
                </a:solidFill>
                <a:latin typeface="Century Gothic"/>
                <a:cs typeface="Century Gothic"/>
              </a:rPr>
              <a:t>Panoramica dello stile di vita e della mentalità imprenditoriale</a:t>
            </a:r>
            <a:endParaRPr lang="en-US" sz="32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1" y="2093843"/>
            <a:ext cx="4552122" cy="4032320"/>
          </a:xfrm>
        </p:spPr>
        <p:txBody>
          <a:bodyPr>
            <a:normAutofit/>
          </a:bodyPr>
          <a:lstStyle/>
          <a:p>
            <a:pPr marL="0" indent="0">
              <a:buNone/>
            </a:pPr>
            <a:r>
              <a:rPr lang="en-GB" sz="2800" dirty="0" smtClean="0">
                <a:solidFill>
                  <a:schemeClr val="tx1">
                    <a:lumMod val="65000"/>
                    <a:lumOff val="35000"/>
                  </a:schemeClr>
                </a:solidFill>
                <a:latin typeface="Century Gothic"/>
                <a:cs typeface="Century Gothic"/>
              </a:rPr>
              <a:t>“</a:t>
            </a:r>
            <a:r>
              <a:rPr lang="it-IT" sz="2800" dirty="0" smtClean="0">
                <a:solidFill>
                  <a:schemeClr val="tx1">
                    <a:lumMod val="65000"/>
                    <a:lumOff val="35000"/>
                  </a:schemeClr>
                </a:solidFill>
                <a:latin typeface="Century Gothic"/>
                <a:cs typeface="Century Gothic"/>
              </a:rPr>
              <a:t>Cos’è per te il pensiero imprenditoriale</a:t>
            </a:r>
            <a:r>
              <a:rPr lang="en-GB" sz="2800" dirty="0" smtClean="0">
                <a:solidFill>
                  <a:schemeClr val="tx1">
                    <a:lumMod val="65000"/>
                    <a:lumOff val="35000"/>
                  </a:schemeClr>
                </a:solidFill>
                <a:latin typeface="Century Gothic"/>
                <a:cs typeface="Century Gothic"/>
              </a:rPr>
              <a:t>?” </a:t>
            </a: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xmlns="" id="{CCD9770D-2784-4B02-88B1-00824C707E5B}"/>
              </a:ext>
            </a:extLst>
          </p:cNvPr>
          <p:cNvPicPr>
            <a:picLocks noChangeAspect="1"/>
          </p:cNvPicPr>
          <p:nvPr/>
        </p:nvPicPr>
        <p:blipFill rotWithShape="1">
          <a:blip r:embed="rId8"/>
          <a:srcRect l="23295" t="9653" r="25410" b="10177"/>
          <a:stretch/>
        </p:blipFill>
        <p:spPr>
          <a:xfrm>
            <a:off x="3795523" y="3128120"/>
            <a:ext cx="2427599" cy="3180605"/>
          </a:xfrm>
          <a:prstGeom prst="rect">
            <a:avLst/>
          </a:prstGeom>
        </p:spPr>
      </p:pic>
      <p:sp>
        <p:nvSpPr>
          <p:cNvPr id="15" name="TextBox 14">
            <a:extLst>
              <a:ext uri="{FF2B5EF4-FFF2-40B4-BE49-F238E27FC236}">
                <a16:creationId xmlns:a16="http://schemas.microsoft.com/office/drawing/2014/main" xmlns="" id="{74201E09-3123-4D3B-ABF7-80C5EB020D34}"/>
              </a:ext>
            </a:extLst>
          </p:cNvPr>
          <p:cNvSpPr txBox="1"/>
          <p:nvPr/>
        </p:nvSpPr>
        <p:spPr>
          <a:xfrm>
            <a:off x="2276715" y="5339656"/>
            <a:ext cx="1746429" cy="830997"/>
          </a:xfrm>
          <a:prstGeom prst="rect">
            <a:avLst/>
          </a:prstGeom>
          <a:noFill/>
        </p:spPr>
        <p:txBody>
          <a:bodyPr wrap="square">
            <a:spAutoFit/>
          </a:bodyPr>
          <a:lstStyle/>
          <a:p>
            <a:pPr algn="r"/>
            <a:r>
              <a:rPr lang="en-US" sz="1200" b="0" i="0" dirty="0" smtClean="0">
                <a:solidFill>
                  <a:srgbClr val="3F4652"/>
                </a:solidFill>
                <a:effectLst/>
                <a:latin typeface="Century Gothic" panose="020B0502020202020204" pitchFamily="34" charset="0"/>
              </a:rPr>
              <a:t>Immagine di  </a:t>
            </a:r>
            <a:r>
              <a:rPr lang="en-US" sz="1200" b="0" i="0" dirty="0" err="1">
                <a:solidFill>
                  <a:srgbClr val="3F4652"/>
                </a:solidFill>
                <a:effectLst/>
                <a:latin typeface="Century Gothic" panose="020B0502020202020204" pitchFamily="34" charset="0"/>
              </a:rPr>
              <a:t>Sergey_Peterman</a:t>
            </a:r>
            <a:r>
              <a:rPr lang="en-US" sz="1200" b="0" i="0" dirty="0">
                <a:solidFill>
                  <a:srgbClr val="3F4652"/>
                </a:solidFill>
                <a:effectLst/>
                <a:latin typeface="Century Gothic" panose="020B0502020202020204" pitchFamily="34" charset="0"/>
              </a:rPr>
              <a:t>, Getty Images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it-IT" sz="2800" dirty="0" smtClean="0">
                <a:solidFill>
                  <a:schemeClr val="tx1">
                    <a:lumMod val="65000"/>
                    <a:lumOff val="35000"/>
                  </a:schemeClr>
                </a:solidFill>
                <a:latin typeface="Century Gothic"/>
                <a:cs typeface="Century Gothic"/>
              </a:rPr>
              <a:t>Letteralmente la parola da cui deriva il termine “imprenditore</a:t>
            </a:r>
            <a:r>
              <a:rPr lang="en-GB" sz="2800" dirty="0" smtClean="0">
                <a:solidFill>
                  <a:schemeClr val="tx1">
                    <a:lumMod val="65000"/>
                    <a:lumOff val="35000"/>
                  </a:schemeClr>
                </a:solidFill>
                <a:latin typeface="Century Gothic"/>
                <a:cs typeface="Century Gothic"/>
              </a:rPr>
              <a:t>” (“entrepreneur”)…</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88732"/>
            <a:ext cx="6036397" cy="4537431"/>
          </a:xfrm>
        </p:spPr>
        <p:txBody>
          <a:bodyPr>
            <a:normAutofit/>
          </a:bodyPr>
          <a:lstStyle/>
          <a:p>
            <a:r>
              <a:rPr lang="en-GB" sz="2400" dirty="0" smtClean="0">
                <a:solidFill>
                  <a:schemeClr val="tx1">
                    <a:lumMod val="65000"/>
                    <a:lumOff val="35000"/>
                  </a:schemeClr>
                </a:solidFill>
                <a:latin typeface="Century Gothic"/>
                <a:cs typeface="Century Gothic"/>
              </a:rPr>
              <a:t>…</a:t>
            </a:r>
            <a:r>
              <a:rPr lang="it-IT" sz="2400" dirty="0" smtClean="0">
                <a:solidFill>
                  <a:schemeClr val="tx1">
                    <a:lumMod val="65000"/>
                    <a:lumOff val="35000"/>
                  </a:schemeClr>
                </a:solidFill>
                <a:latin typeface="Century Gothic"/>
                <a:cs typeface="Century Gothic"/>
              </a:rPr>
              <a:t> </a:t>
            </a:r>
            <a:r>
              <a:rPr lang="it-IT" sz="2400" dirty="0">
                <a:solidFill>
                  <a:schemeClr val="tx1">
                    <a:lumMod val="65000"/>
                    <a:lumOff val="35000"/>
                  </a:schemeClr>
                </a:solidFill>
                <a:latin typeface="Century Gothic"/>
                <a:cs typeface="Century Gothic"/>
              </a:rPr>
              <a:t>risale al vecchio vocabolario di guerra francese del XVIII </a:t>
            </a:r>
            <a:r>
              <a:rPr lang="it-IT" sz="2400" dirty="0" smtClean="0">
                <a:solidFill>
                  <a:schemeClr val="tx1">
                    <a:lumMod val="65000"/>
                    <a:lumOff val="35000"/>
                  </a:schemeClr>
                </a:solidFill>
                <a:latin typeface="Century Gothic"/>
                <a:cs typeface="Century Gothic"/>
              </a:rPr>
              <a:t>secolo, </a:t>
            </a:r>
            <a:r>
              <a:rPr lang="it-IT" sz="2400" dirty="0">
                <a:solidFill>
                  <a:schemeClr val="tx1">
                    <a:lumMod val="65000"/>
                    <a:lumOff val="35000"/>
                  </a:schemeClr>
                </a:solidFill>
                <a:latin typeface="Century Gothic"/>
                <a:cs typeface="Century Gothic"/>
              </a:rPr>
              <a:t>dove "</a:t>
            </a:r>
            <a:r>
              <a:rPr lang="it-IT" sz="2400" dirty="0" err="1">
                <a:solidFill>
                  <a:schemeClr val="tx1">
                    <a:lumMod val="65000"/>
                    <a:lumOff val="35000"/>
                  </a:schemeClr>
                </a:solidFill>
                <a:latin typeface="Century Gothic"/>
                <a:cs typeface="Century Gothic"/>
              </a:rPr>
              <a:t>entreprende</a:t>
            </a:r>
            <a:r>
              <a:rPr lang="it-IT" sz="2400" dirty="0">
                <a:solidFill>
                  <a:schemeClr val="tx1">
                    <a:lumMod val="65000"/>
                    <a:lumOff val="35000"/>
                  </a:schemeClr>
                </a:solidFill>
                <a:latin typeface="Century Gothic"/>
                <a:cs typeface="Century Gothic"/>
              </a:rPr>
              <a:t>" significa "intraprendere" </a:t>
            </a:r>
            <a:r>
              <a:rPr lang="it-IT" sz="2400" dirty="0" smtClean="0">
                <a:solidFill>
                  <a:schemeClr val="tx1">
                    <a:lumMod val="65000"/>
                    <a:lumOff val="35000"/>
                  </a:schemeClr>
                </a:solidFill>
                <a:latin typeface="Century Gothic"/>
                <a:cs typeface="Century Gothic"/>
              </a:rPr>
              <a:t>: un </a:t>
            </a:r>
            <a:r>
              <a:rPr lang="it-IT" sz="2400" dirty="0">
                <a:solidFill>
                  <a:schemeClr val="tx1">
                    <a:lumMod val="65000"/>
                    <a:lumOff val="35000"/>
                  </a:schemeClr>
                </a:solidFill>
                <a:latin typeface="Century Gothic"/>
                <a:cs typeface="Century Gothic"/>
              </a:rPr>
              <a:t>atto che combina strategia, organizzazione e rischio</a:t>
            </a:r>
            <a:r>
              <a:rPr lang="en-GB" sz="2400" dirty="0" smtClean="0">
                <a:solidFill>
                  <a:schemeClr val="tx1">
                    <a:lumMod val="65000"/>
                    <a:lumOff val="35000"/>
                  </a:schemeClr>
                </a:solidFill>
                <a:latin typeface="Century Gothic"/>
                <a:cs typeface="Century Gothic"/>
              </a:rPr>
              <a:t>. </a:t>
            </a:r>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8" name="Εικόνα 7">
            <a:extLst>
              <a:ext uri="{FF2B5EF4-FFF2-40B4-BE49-F238E27FC236}">
                <a16:creationId xmlns:a16="http://schemas.microsoft.com/office/drawing/2014/main" xmlns="" id="{0178933D-A25B-4338-9EE1-4BA497EDED3D}"/>
              </a:ext>
            </a:extLst>
          </p:cNvPr>
          <p:cNvPicPr>
            <a:picLocks noChangeAspect="1"/>
          </p:cNvPicPr>
          <p:nvPr/>
        </p:nvPicPr>
        <p:blipFill rotWithShape="1">
          <a:blip r:embed="rId8"/>
          <a:srcRect t="17777" b="17875"/>
          <a:stretch/>
        </p:blipFill>
        <p:spPr>
          <a:xfrm>
            <a:off x="940396" y="3956034"/>
            <a:ext cx="3806259" cy="2053197"/>
          </a:xfrm>
          <a:prstGeom prst="rect">
            <a:avLst/>
          </a:prstGeom>
        </p:spPr>
      </p:pic>
      <p:sp>
        <p:nvSpPr>
          <p:cNvPr id="20" name="TextBox 19">
            <a:extLst>
              <a:ext uri="{FF2B5EF4-FFF2-40B4-BE49-F238E27FC236}">
                <a16:creationId xmlns:a16="http://schemas.microsoft.com/office/drawing/2014/main" xmlns="" id="{66589816-3372-4E31-A3F7-98A2BA5F817D}"/>
              </a:ext>
            </a:extLst>
          </p:cNvPr>
          <p:cNvSpPr txBox="1"/>
          <p:nvPr/>
        </p:nvSpPr>
        <p:spPr>
          <a:xfrm>
            <a:off x="4716823" y="5405182"/>
            <a:ext cx="1981201" cy="646331"/>
          </a:xfrm>
          <a:prstGeom prst="rect">
            <a:avLst/>
          </a:prstGeom>
          <a:noFill/>
        </p:spPr>
        <p:txBody>
          <a:bodyPr wrap="square">
            <a:spAutoFit/>
          </a:bodyPr>
          <a:lstStyle/>
          <a:p>
            <a:r>
              <a:rPr lang="en-US" sz="1200" dirty="0" smtClean="0">
                <a:solidFill>
                  <a:srgbClr val="3F4652"/>
                </a:solidFill>
                <a:latin typeface="Century Gothic" panose="020B0502020202020204" pitchFamily="34" charset="0"/>
              </a:rPr>
              <a:t>Immagine di  </a:t>
            </a:r>
            <a:r>
              <a:rPr lang="en-US" sz="1200" dirty="0">
                <a:solidFill>
                  <a:srgbClr val="3F4652"/>
                </a:solidFill>
                <a:latin typeface="Century Gothic" panose="020B0502020202020204" pitchFamily="34" charset="0"/>
              </a:rPr>
              <a:t>aga7ta, </a:t>
            </a:r>
          </a:p>
          <a:p>
            <a:r>
              <a:rPr lang="en-US" sz="1200" dirty="0">
                <a:solidFill>
                  <a:srgbClr val="3F4652"/>
                </a:solidFill>
                <a:latin typeface="Century Gothic" panose="020B0502020202020204" pitchFamily="34" charset="0"/>
              </a:rPr>
              <a:t>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it-IT" sz="600" dirty="0">
                <a:solidFill>
                  <a:schemeClr val="bg1">
                    <a:lumMod val="50000"/>
                  </a:schemeClr>
                </a:solidFill>
              </a:rPr>
              <a:t>Questo progetto (2019-1-RO01-KA204-063136) è stato finanziato con il sostegno della Commissione europea. L'autore è il solo responsabile di questo documento e la Commissione declina ogni responsabilità sull'uso che potrà essere fatto delle informazioni in esso contenute.</a:t>
            </a: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812040"/>
          </a:xfrm>
        </p:spPr>
        <p:txBody>
          <a:bodyPr>
            <a:normAutofit fontScale="90000"/>
          </a:bodyPr>
          <a:lstStyle/>
          <a:p>
            <a:pPr algn="l"/>
            <a:r>
              <a:rPr lang="en-GB" sz="2800" dirty="0">
                <a:solidFill>
                  <a:schemeClr val="tx1">
                    <a:lumMod val="65000"/>
                    <a:lumOff val="35000"/>
                  </a:schemeClr>
                </a:solidFill>
                <a:latin typeface="Century Gothic"/>
                <a:cs typeface="Century Gothic"/>
              </a:rPr>
              <a:t/>
            </a:r>
            <a:br>
              <a:rPr lang="en-GB" sz="2800" dirty="0">
                <a:solidFill>
                  <a:schemeClr val="tx1">
                    <a:lumMod val="65000"/>
                    <a:lumOff val="35000"/>
                  </a:schemeClr>
                </a:solidFill>
                <a:latin typeface="Century Gothic"/>
                <a:cs typeface="Century Gothic"/>
              </a:rPr>
            </a:br>
            <a:r>
              <a:rPr lang="it-IT" sz="2800" dirty="0" smtClean="0">
                <a:solidFill>
                  <a:schemeClr val="tx1">
                    <a:lumMod val="65000"/>
                    <a:lumOff val="35000"/>
                  </a:schemeClr>
                </a:solidFill>
                <a:latin typeface="Century Gothic"/>
                <a:cs typeface="Century Gothic"/>
              </a:rPr>
              <a:t>Al giorno d’oggi un imprenditore è</a:t>
            </a:r>
            <a:r>
              <a:rPr lang="en-GB" sz="2800" dirty="0" smtClean="0">
                <a:solidFill>
                  <a:schemeClr val="tx1">
                    <a:lumMod val="65000"/>
                    <a:lumOff val="35000"/>
                  </a:schemeClr>
                </a:solidFill>
                <a:latin typeface="Century Gothic"/>
                <a:cs typeface="Century Gothic"/>
              </a:rPr>
              <a:t>… </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89973" y="1483001"/>
            <a:ext cx="3267279" cy="4525963"/>
          </a:xfrm>
        </p:spPr>
        <p:txBody>
          <a:bodyPr>
            <a:normAutofit/>
          </a:bodyPr>
          <a:lstStyle/>
          <a:p>
            <a:r>
              <a:rPr lang="en-GB" sz="2000" dirty="0" smtClean="0">
                <a:solidFill>
                  <a:schemeClr val="tx1">
                    <a:lumMod val="65000"/>
                    <a:lumOff val="35000"/>
                  </a:schemeClr>
                </a:solidFill>
                <a:latin typeface="Century Gothic"/>
                <a:cs typeface="Century Gothic"/>
              </a:rPr>
              <a:t>…“</a:t>
            </a:r>
            <a:r>
              <a:rPr lang="it-IT" sz="2000" dirty="0">
                <a:solidFill>
                  <a:schemeClr val="tx1">
                    <a:lumMod val="65000"/>
                    <a:lumOff val="35000"/>
                  </a:schemeClr>
                </a:solidFill>
                <a:latin typeface="Century Gothic"/>
                <a:cs typeface="Century Gothic"/>
              </a:rPr>
              <a:t>una persona che organizza e gestisce </a:t>
            </a:r>
            <a:r>
              <a:rPr lang="it-IT" sz="2000" dirty="0" smtClean="0">
                <a:solidFill>
                  <a:schemeClr val="tx1">
                    <a:lumMod val="65000"/>
                    <a:lumOff val="35000"/>
                  </a:schemeClr>
                </a:solidFill>
                <a:latin typeface="Century Gothic"/>
                <a:cs typeface="Century Gothic"/>
              </a:rPr>
              <a:t>una qualsiasi </a:t>
            </a:r>
            <a:r>
              <a:rPr lang="it-IT" sz="2000" dirty="0">
                <a:solidFill>
                  <a:schemeClr val="tx1">
                    <a:lumMod val="65000"/>
                    <a:lumOff val="35000"/>
                  </a:schemeClr>
                </a:solidFill>
                <a:latin typeface="Century Gothic"/>
                <a:cs typeface="Century Gothic"/>
              </a:rPr>
              <a:t>impresa, </a:t>
            </a:r>
            <a:r>
              <a:rPr lang="it-IT" sz="2000" dirty="0" smtClean="0">
                <a:solidFill>
                  <a:schemeClr val="tx1">
                    <a:lumMod val="65000"/>
                    <a:lumOff val="35000"/>
                  </a:schemeClr>
                </a:solidFill>
                <a:latin typeface="Century Gothic"/>
                <a:cs typeface="Century Gothic"/>
              </a:rPr>
              <a:t>per lo più </a:t>
            </a:r>
            <a:r>
              <a:rPr lang="it-IT" sz="2000" dirty="0">
                <a:solidFill>
                  <a:schemeClr val="tx1">
                    <a:lumMod val="65000"/>
                    <a:lumOff val="35000"/>
                  </a:schemeClr>
                </a:solidFill>
                <a:latin typeface="Century Gothic"/>
                <a:cs typeface="Century Gothic"/>
              </a:rPr>
              <a:t>un business, di </a:t>
            </a:r>
            <a:r>
              <a:rPr lang="it-IT" sz="2000" dirty="0" smtClean="0">
                <a:solidFill>
                  <a:schemeClr val="tx1">
                    <a:lumMod val="65000"/>
                    <a:lumOff val="35000"/>
                  </a:schemeClr>
                </a:solidFill>
                <a:latin typeface="Century Gothic"/>
                <a:cs typeface="Century Gothic"/>
              </a:rPr>
              <a:t>solito con una dose notevole di iniziativa </a:t>
            </a:r>
            <a:r>
              <a:rPr lang="it-IT" sz="2000" dirty="0">
                <a:solidFill>
                  <a:schemeClr val="tx1">
                    <a:lumMod val="65000"/>
                    <a:lumOff val="35000"/>
                  </a:schemeClr>
                </a:solidFill>
                <a:latin typeface="Century Gothic"/>
                <a:cs typeface="Century Gothic"/>
              </a:rPr>
              <a:t>e </a:t>
            </a:r>
            <a:r>
              <a:rPr lang="it-IT" sz="2000" dirty="0" smtClean="0">
                <a:solidFill>
                  <a:schemeClr val="tx1">
                    <a:lumMod val="65000"/>
                    <a:lumOff val="35000"/>
                  </a:schemeClr>
                </a:solidFill>
                <a:latin typeface="Century Gothic"/>
                <a:cs typeface="Century Gothic"/>
              </a:rPr>
              <a:t>di rischio</a:t>
            </a:r>
            <a:r>
              <a:rPr lang="en-GB" sz="2000" dirty="0" smtClean="0">
                <a:solidFill>
                  <a:schemeClr val="tx1">
                    <a:lumMod val="65000"/>
                    <a:lumOff val="35000"/>
                  </a:schemeClr>
                </a:solidFill>
                <a:latin typeface="Century Gothic"/>
                <a:cs typeface="Century Gothic"/>
              </a:rPr>
              <a:t>”. </a:t>
            </a:r>
            <a:endParaRPr lang="en-GB" sz="2000" dirty="0">
              <a:solidFill>
                <a:schemeClr val="tx1">
                  <a:lumMod val="65000"/>
                  <a:lumOff val="35000"/>
                </a:schemeClr>
              </a:solidFill>
              <a:latin typeface="Century Gothic"/>
              <a:cs typeface="Century Gothic"/>
            </a:endParaRPr>
          </a:p>
          <a:p>
            <a:endParaRPr lang="en-GB" sz="2000" dirty="0">
              <a:solidFill>
                <a:schemeClr val="tx1">
                  <a:lumMod val="65000"/>
                  <a:lumOff val="35000"/>
                </a:schemeClr>
              </a:solidFill>
              <a:latin typeface="Century Gothic"/>
              <a:cs typeface="Century Gothic"/>
            </a:endParaRPr>
          </a:p>
          <a:p>
            <a:r>
              <a:rPr lang="it-IT" sz="2000" dirty="0">
                <a:solidFill>
                  <a:schemeClr val="tx1">
                    <a:lumMod val="65000"/>
                    <a:lumOff val="35000"/>
                  </a:schemeClr>
                </a:solidFill>
                <a:latin typeface="Century Gothic"/>
                <a:cs typeface="Century Gothic"/>
              </a:rPr>
              <a:t>Gli imprenditori possono vendere qualsiasi cosa: dai prodotti ai servizi e dalle informazioni all'attenzione!</a:t>
            </a:r>
          </a:p>
          <a:p>
            <a:endParaRPr lang="en-GB" sz="20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xmlns="" id="{187A2653-AA2E-453F-AB23-A05DBE1548CD}"/>
              </a:ext>
            </a:extLst>
          </p:cNvPr>
          <p:cNvPicPr>
            <a:picLocks noChangeAspect="1"/>
          </p:cNvPicPr>
          <p:nvPr/>
        </p:nvPicPr>
        <p:blipFill rotWithShape="1">
          <a:blip r:embed="rId8"/>
          <a:srcRect l="36456" b="19456"/>
          <a:stretch/>
        </p:blipFill>
        <p:spPr>
          <a:xfrm>
            <a:off x="3757253" y="1944209"/>
            <a:ext cx="3050381" cy="3241198"/>
          </a:xfrm>
          <a:prstGeom prst="rect">
            <a:avLst/>
          </a:prstGeom>
        </p:spPr>
      </p:pic>
      <p:sp>
        <p:nvSpPr>
          <p:cNvPr id="15" name="TextBox 14">
            <a:extLst>
              <a:ext uri="{FF2B5EF4-FFF2-40B4-BE49-F238E27FC236}">
                <a16:creationId xmlns:a16="http://schemas.microsoft.com/office/drawing/2014/main" xmlns="" id="{57EC0206-E4BB-43A1-99A5-A06C88C32677}"/>
              </a:ext>
            </a:extLst>
          </p:cNvPr>
          <p:cNvSpPr txBox="1"/>
          <p:nvPr/>
        </p:nvSpPr>
        <p:spPr>
          <a:xfrm>
            <a:off x="3757252" y="5323449"/>
            <a:ext cx="3050382" cy="461665"/>
          </a:xfrm>
          <a:prstGeom prst="rect">
            <a:avLst/>
          </a:prstGeom>
          <a:noFill/>
        </p:spPr>
        <p:txBody>
          <a:bodyPr wrap="square">
            <a:spAutoFit/>
          </a:bodyPr>
          <a:lstStyle/>
          <a:p>
            <a:pPr algn="r"/>
            <a:r>
              <a:rPr lang="en-US" sz="1200" dirty="0" smtClean="0">
                <a:solidFill>
                  <a:srgbClr val="3F4652"/>
                </a:solidFill>
                <a:latin typeface="Century Gothic" panose="020B0502020202020204" pitchFamily="34" charset="0"/>
              </a:rPr>
              <a:t>Immagine di  </a:t>
            </a:r>
            <a:r>
              <a:rPr lang="en-US" sz="1200" dirty="0" err="1">
                <a:solidFill>
                  <a:srgbClr val="3F4652"/>
                </a:solidFill>
                <a:latin typeface="Century Gothic" panose="020B0502020202020204" pitchFamily="34" charset="0"/>
              </a:rPr>
              <a:t>Peshkova</a:t>
            </a:r>
            <a:r>
              <a:rPr lang="en-US" sz="1200" dirty="0">
                <a:solidFill>
                  <a:srgbClr val="3F4652"/>
                </a:solidFill>
                <a:latin typeface="Century Gothic" panose="020B0502020202020204" pitchFamily="34" charset="0"/>
              </a:rPr>
              <a:t>, 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335507296"/>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493</TotalTime>
  <Words>1879</Words>
  <Application>Microsoft Office PowerPoint</Application>
  <PresentationFormat>Presentazione su schermo (4:3)</PresentationFormat>
  <Paragraphs>149</Paragraphs>
  <Slides>23</Slides>
  <Notes>0</Notes>
  <HiddenSlides>0</HiddenSlides>
  <MMClips>1</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JIMINY_PPT_TEMPLATE</vt:lpstr>
      <vt:lpstr>Modulo 3 STILE DI VITA IMPRENDITORIALE</vt:lpstr>
      <vt:lpstr>Schema di formazione</vt:lpstr>
      <vt:lpstr>Conosciamoci meglio!</vt:lpstr>
      <vt:lpstr>Obiettivi di apprendimento</vt:lpstr>
      <vt:lpstr>Quali competenze svilupperemo con questa formazione?</vt:lpstr>
      <vt:lpstr>Presentazione standard di PowerPoint</vt:lpstr>
      <vt:lpstr>Panoramica dello stile di vita e della mentalità imprenditoriale</vt:lpstr>
      <vt:lpstr>Letteralmente la parola da cui deriva il termine “imprenditore” (“entrepreneur”)…</vt:lpstr>
      <vt:lpstr> Al giorno d’oggi un imprenditore è… </vt:lpstr>
      <vt:lpstr>Avere un pensiero imprenditoriale significa molto di più che avviare e gestire un business di successo!</vt:lpstr>
      <vt:lpstr>Perché il pensiero imprenditoriale è importante?</vt:lpstr>
      <vt:lpstr>“Quali sono le caratteristiche principali di un mindset imprenditoriale?”</vt:lpstr>
      <vt:lpstr>Esercizio pratico </vt:lpstr>
      <vt:lpstr>Il Decision-Making imprenditoriale </vt:lpstr>
      <vt:lpstr>Il Decision-Making Imprenditoriale</vt:lpstr>
      <vt:lpstr>Esercizio pratico</vt:lpstr>
      <vt:lpstr>Diverse tipologie di imprenditori:</vt:lpstr>
      <vt:lpstr>TEDx Talks: Come la noia può portarti ad avere idee brillanti, di Manoush Zomorodi </vt:lpstr>
      <vt:lpstr>Esercizio pratico </vt:lpstr>
      <vt:lpstr>Presentazione standard di PowerPoint</vt:lpstr>
      <vt:lpstr>Presentazione standard di PowerPoint</vt:lpstr>
      <vt:lpstr>Ulteriori letture e approfondimenti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Annalisa </cp:lastModifiedBy>
  <cp:revision>57</cp:revision>
  <dcterms:created xsi:type="dcterms:W3CDTF">2019-11-21T09:42:05Z</dcterms:created>
  <dcterms:modified xsi:type="dcterms:W3CDTF">2021-07-19T08:25:39Z</dcterms:modified>
</cp:coreProperties>
</file>