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8" r:id="rId4"/>
    <p:sldId id="297" r:id="rId5"/>
    <p:sldId id="309" r:id="rId6"/>
    <p:sldId id="271" r:id="rId7"/>
    <p:sldId id="296" r:id="rId8"/>
    <p:sldId id="299" r:id="rId9"/>
    <p:sldId id="310" r:id="rId10"/>
    <p:sldId id="313" r:id="rId11"/>
    <p:sldId id="311" r:id="rId12"/>
    <p:sldId id="312" r:id="rId13"/>
    <p:sldId id="293" r:id="rId14"/>
    <p:sldId id="314" r:id="rId15"/>
    <p:sldId id="315" r:id="rId16"/>
    <p:sldId id="317" r:id="rId17"/>
    <p:sldId id="298" r:id="rId18"/>
    <p:sldId id="318" r:id="rId19"/>
    <p:sldId id="316" r:id="rId20"/>
    <p:sldId id="301" r:id="rId21"/>
    <p:sldId id="319" r:id="rId22"/>
    <p:sldId id="302" r:id="rId23"/>
    <p:sldId id="320" r:id="rId24"/>
    <p:sldId id="321" r:id="rId25"/>
    <p:sldId id="322" r:id="rId26"/>
    <p:sldId id="294" r:id="rId27"/>
    <p:sldId id="295" r:id="rId28"/>
    <p:sldId id="270" r:id="rId29"/>
    <p:sldId id="25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D53"/>
    <a:srgbClr val="3F4652"/>
    <a:srgbClr val="E9AB27"/>
    <a:srgbClr val="F4B6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D7999-14F2-44E8-BDCF-38A3FDEF310F}" v="158" dt="2021-05-11T15:42:54.74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snapToObjects="1">
      <p:cViewPr varScale="1">
        <p:scale>
          <a:sx n="108" d="100"/>
          <a:sy n="108" d="100"/>
        </p:scale>
        <p:origin x="1740" y="126"/>
      </p:cViewPr>
      <p:guideLst>
        <p:guide orient="horz" pos="2160"/>
        <p:guide pos="2880"/>
      </p:guideLst>
    </p:cSldViewPr>
  </p:slideViewPr>
  <p:outlineViewPr>
    <p:cViewPr>
      <p:scale>
        <a:sx n="33" d="100"/>
        <a:sy n="33" d="100"/>
      </p:scale>
      <p:origin x="0" y="-52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co Gaião" userId="3d7a84c9-362c-4928-b96d-bb9c0474ac6c" providerId="ADAL" clId="{C89D7999-14F2-44E8-BDCF-38A3FDEF310F}"/>
    <pc:docChg chg="undo redo custSel addSld delSld modSld sldOrd">
      <pc:chgData name="Vasco Gaião" userId="3d7a84c9-362c-4928-b96d-bb9c0474ac6c" providerId="ADAL" clId="{C89D7999-14F2-44E8-BDCF-38A3FDEF310F}" dt="2021-05-11T15:50:29.901" v="2531" actId="2711"/>
      <pc:docMkLst>
        <pc:docMk/>
      </pc:docMkLst>
      <pc:sldChg chg="modSp mod">
        <pc:chgData name="Vasco Gaião" userId="3d7a84c9-362c-4928-b96d-bb9c0474ac6c" providerId="ADAL" clId="{C89D7999-14F2-44E8-BDCF-38A3FDEF310F}" dt="2021-05-11T10:15:42.571" v="200" actId="1076"/>
        <pc:sldMkLst>
          <pc:docMk/>
          <pc:sldMk cId="3618225911" sldId="256"/>
        </pc:sldMkLst>
        <pc:spChg chg="mod">
          <ac:chgData name="Vasco Gaião" userId="3d7a84c9-362c-4928-b96d-bb9c0474ac6c" providerId="ADAL" clId="{C89D7999-14F2-44E8-BDCF-38A3FDEF310F}" dt="2021-05-11T10:15:42.571" v="200" actId="1076"/>
          <ac:spMkLst>
            <pc:docMk/>
            <pc:sldMk cId="3618225911" sldId="256"/>
            <ac:spMk id="3" creationId="{00000000-0000-0000-0000-000000000000}"/>
          </ac:spMkLst>
        </pc:spChg>
      </pc:sldChg>
      <pc:sldChg chg="modSp mod">
        <pc:chgData name="Vasco Gaião" userId="3d7a84c9-362c-4928-b96d-bb9c0474ac6c" providerId="ADAL" clId="{C89D7999-14F2-44E8-BDCF-38A3FDEF310F}" dt="2021-05-11T15:38:21.042" v="2445" actId="404"/>
        <pc:sldMkLst>
          <pc:docMk/>
          <pc:sldMk cId="2561544345" sldId="257"/>
        </pc:sldMkLst>
        <pc:spChg chg="mod">
          <ac:chgData name="Vasco Gaião" userId="3d7a84c9-362c-4928-b96d-bb9c0474ac6c" providerId="ADAL" clId="{C89D7999-14F2-44E8-BDCF-38A3FDEF310F}" dt="2021-05-11T12:30:00.009" v="2179" actId="113"/>
          <ac:spMkLst>
            <pc:docMk/>
            <pc:sldMk cId="2561544345" sldId="257"/>
            <ac:spMk id="2" creationId="{00000000-0000-0000-0000-000000000000}"/>
          </ac:spMkLst>
        </pc:spChg>
        <pc:spChg chg="mod">
          <ac:chgData name="Vasco Gaião" userId="3d7a84c9-362c-4928-b96d-bb9c0474ac6c" providerId="ADAL" clId="{C89D7999-14F2-44E8-BDCF-38A3FDEF310F}" dt="2021-05-11T15:38:21.042" v="2445" actId="404"/>
          <ac:spMkLst>
            <pc:docMk/>
            <pc:sldMk cId="2561544345" sldId="257"/>
            <ac:spMk id="14" creationId="{5F44AD32-1DC6-47ED-9707-A0ADA40BF2C6}"/>
          </ac:spMkLst>
        </pc:spChg>
        <pc:graphicFrameChg chg="mod modGraphic">
          <ac:chgData name="Vasco Gaião" userId="3d7a84c9-362c-4928-b96d-bb9c0474ac6c" providerId="ADAL" clId="{C89D7999-14F2-44E8-BDCF-38A3FDEF310F}" dt="2021-05-11T15:38:06.515" v="2441" actId="404"/>
          <ac:graphicFrameMkLst>
            <pc:docMk/>
            <pc:sldMk cId="2561544345" sldId="257"/>
            <ac:graphicFrameMk id="4" creationId="{2E1A4DA2-822B-4FB5-8954-E32DCF409139}"/>
          </ac:graphicFrameMkLst>
        </pc:graphicFrameChg>
      </pc:sldChg>
      <pc:sldChg chg="modSp mod">
        <pc:chgData name="Vasco Gaião" userId="3d7a84c9-362c-4928-b96d-bb9c0474ac6c" providerId="ADAL" clId="{C89D7999-14F2-44E8-BDCF-38A3FDEF310F}" dt="2021-05-11T15:50:01.358" v="2529" actId="1076"/>
        <pc:sldMkLst>
          <pc:docMk/>
          <pc:sldMk cId="2062265472" sldId="258"/>
        </pc:sldMkLst>
        <pc:spChg chg="mod">
          <ac:chgData name="Vasco Gaião" userId="3d7a84c9-362c-4928-b96d-bb9c0474ac6c" providerId="ADAL" clId="{C89D7999-14F2-44E8-BDCF-38A3FDEF310F}" dt="2021-05-11T15:50:01.358" v="2529" actId="1076"/>
          <ac:spMkLst>
            <pc:docMk/>
            <pc:sldMk cId="2062265472" sldId="258"/>
            <ac:spMk id="7" creationId="{00000000-0000-0000-0000-000000000000}"/>
          </ac:spMkLst>
        </pc:spChg>
      </pc:sldChg>
      <pc:sldChg chg="del">
        <pc:chgData name="Vasco Gaião" userId="3d7a84c9-362c-4928-b96d-bb9c0474ac6c" providerId="ADAL" clId="{C89D7999-14F2-44E8-BDCF-38A3FDEF310F}" dt="2021-05-11T12:12:25.751" v="2080" actId="2696"/>
        <pc:sldMkLst>
          <pc:docMk/>
          <pc:sldMk cId="1853188598" sldId="269"/>
        </pc:sldMkLst>
      </pc:sldChg>
      <pc:sldChg chg="modSp mod">
        <pc:chgData name="Vasco Gaião" userId="3d7a84c9-362c-4928-b96d-bb9c0474ac6c" providerId="ADAL" clId="{C89D7999-14F2-44E8-BDCF-38A3FDEF310F}" dt="2021-05-11T15:50:09.606" v="2530" actId="1076"/>
        <pc:sldMkLst>
          <pc:docMk/>
          <pc:sldMk cId="427634362" sldId="270"/>
        </pc:sldMkLst>
        <pc:spChg chg="mod">
          <ac:chgData name="Vasco Gaião" userId="3d7a84c9-362c-4928-b96d-bb9c0474ac6c" providerId="ADAL" clId="{C89D7999-14F2-44E8-BDCF-38A3FDEF310F}" dt="2021-05-11T15:13:51.859" v="2340" actId="403"/>
          <ac:spMkLst>
            <pc:docMk/>
            <pc:sldMk cId="427634362" sldId="270"/>
            <ac:spMk id="2" creationId="{00000000-0000-0000-0000-000000000000}"/>
          </ac:spMkLst>
        </pc:spChg>
        <pc:spChg chg="mod">
          <ac:chgData name="Vasco Gaião" userId="3d7a84c9-362c-4928-b96d-bb9c0474ac6c" providerId="ADAL" clId="{C89D7999-14F2-44E8-BDCF-38A3FDEF310F}" dt="2021-05-11T15:50:09.606" v="2530" actId="1076"/>
          <ac:spMkLst>
            <pc:docMk/>
            <pc:sldMk cId="427634362" sldId="270"/>
            <ac:spMk id="3" creationId="{6848631A-A381-40E5-9E98-36EC40AA338E}"/>
          </ac:spMkLst>
        </pc:spChg>
      </pc:sldChg>
      <pc:sldChg chg="modSp mod">
        <pc:chgData name="Vasco Gaião" userId="3d7a84c9-362c-4928-b96d-bb9c0474ac6c" providerId="ADAL" clId="{C89D7999-14F2-44E8-BDCF-38A3FDEF310F}" dt="2021-05-11T12:27:20.358" v="2159" actId="255"/>
        <pc:sldMkLst>
          <pc:docMk/>
          <pc:sldMk cId="1701193048" sldId="271"/>
        </pc:sldMkLst>
        <pc:spChg chg="mod">
          <ac:chgData name="Vasco Gaião" userId="3d7a84c9-362c-4928-b96d-bb9c0474ac6c" providerId="ADAL" clId="{C89D7999-14F2-44E8-BDCF-38A3FDEF310F}" dt="2021-05-11T12:27:20.358" v="2159" actId="255"/>
          <ac:spMkLst>
            <pc:docMk/>
            <pc:sldMk cId="1701193048" sldId="271"/>
            <ac:spMk id="3" creationId="{6848631A-A381-40E5-9E98-36EC40AA338E}"/>
          </ac:spMkLst>
        </pc:spChg>
      </pc:sldChg>
      <pc:sldChg chg="add del">
        <pc:chgData name="Vasco Gaião" userId="3d7a84c9-362c-4928-b96d-bb9c0474ac6c" providerId="ADAL" clId="{C89D7999-14F2-44E8-BDCF-38A3FDEF310F}" dt="2021-05-11T12:12:09.637" v="2077" actId="2696"/>
        <pc:sldMkLst>
          <pc:docMk/>
          <pc:sldMk cId="658656266" sldId="292"/>
        </pc:sldMkLst>
      </pc:sldChg>
      <pc:sldChg chg="addSp modSp mod ord">
        <pc:chgData name="Vasco Gaião" userId="3d7a84c9-362c-4928-b96d-bb9c0474ac6c" providerId="ADAL" clId="{C89D7999-14F2-44E8-BDCF-38A3FDEF310F}" dt="2021-05-11T15:29:12.467" v="2421"/>
        <pc:sldMkLst>
          <pc:docMk/>
          <pc:sldMk cId="2281355504" sldId="293"/>
        </pc:sldMkLst>
        <pc:spChg chg="mod">
          <ac:chgData name="Vasco Gaião" userId="3d7a84c9-362c-4928-b96d-bb9c0474ac6c" providerId="ADAL" clId="{C89D7999-14F2-44E8-BDCF-38A3FDEF310F}" dt="2021-05-11T14:58:02.008" v="2219" actId="113"/>
          <ac:spMkLst>
            <pc:docMk/>
            <pc:sldMk cId="2281355504" sldId="293"/>
            <ac:spMk id="2" creationId="{00000000-0000-0000-0000-000000000000}"/>
          </ac:spMkLst>
        </pc:spChg>
        <pc:spChg chg="mod">
          <ac:chgData name="Vasco Gaião" userId="3d7a84c9-362c-4928-b96d-bb9c0474ac6c" providerId="ADAL" clId="{C89D7999-14F2-44E8-BDCF-38A3FDEF310F}" dt="2021-05-11T15:28:00.142" v="2419" actId="20577"/>
          <ac:spMkLst>
            <pc:docMk/>
            <pc:sldMk cId="2281355504" sldId="293"/>
            <ac:spMk id="3" creationId="{6848631A-A381-40E5-9E98-36EC40AA338E}"/>
          </ac:spMkLst>
        </pc:spChg>
        <pc:spChg chg="add mod">
          <ac:chgData name="Vasco Gaião" userId="3d7a84c9-362c-4928-b96d-bb9c0474ac6c" providerId="ADAL" clId="{C89D7999-14F2-44E8-BDCF-38A3FDEF310F}" dt="2021-05-11T15:29:12.467" v="2421"/>
          <ac:spMkLst>
            <pc:docMk/>
            <pc:sldMk cId="2281355504" sldId="293"/>
            <ac:spMk id="14" creationId="{4026834B-FC57-4EF4-8522-6A9DE0284571}"/>
          </ac:spMkLst>
        </pc:spChg>
      </pc:sldChg>
      <pc:sldChg chg="modSp mod ord">
        <pc:chgData name="Vasco Gaião" userId="3d7a84c9-362c-4928-b96d-bb9c0474ac6c" providerId="ADAL" clId="{C89D7999-14F2-44E8-BDCF-38A3FDEF310F}" dt="2021-05-11T15:45:50.665" v="2486" actId="20577"/>
        <pc:sldMkLst>
          <pc:docMk/>
          <pc:sldMk cId="4064091908" sldId="294"/>
        </pc:sldMkLst>
        <pc:spChg chg="mod">
          <ac:chgData name="Vasco Gaião" userId="3d7a84c9-362c-4928-b96d-bb9c0474ac6c" providerId="ADAL" clId="{C89D7999-14F2-44E8-BDCF-38A3FDEF310F}" dt="2021-05-11T15:45:50.665" v="2486" actId="20577"/>
          <ac:spMkLst>
            <pc:docMk/>
            <pc:sldMk cId="4064091908" sldId="294"/>
            <ac:spMk id="3" creationId="{6848631A-A381-40E5-9E98-36EC40AA338E}"/>
          </ac:spMkLst>
        </pc:spChg>
      </pc:sldChg>
      <pc:sldChg chg="modSp mod">
        <pc:chgData name="Vasco Gaião" userId="3d7a84c9-362c-4928-b96d-bb9c0474ac6c" providerId="ADAL" clId="{C89D7999-14F2-44E8-BDCF-38A3FDEF310F}" dt="2021-05-11T12:27:48.718" v="2162" actId="255"/>
        <pc:sldMkLst>
          <pc:docMk/>
          <pc:sldMk cId="4224663879" sldId="295"/>
        </pc:sldMkLst>
        <pc:spChg chg="mod">
          <ac:chgData name="Vasco Gaião" userId="3d7a84c9-362c-4928-b96d-bb9c0474ac6c" providerId="ADAL" clId="{C89D7999-14F2-44E8-BDCF-38A3FDEF310F}" dt="2021-05-11T12:27:48.718" v="2162" actId="255"/>
          <ac:spMkLst>
            <pc:docMk/>
            <pc:sldMk cId="4224663879" sldId="295"/>
            <ac:spMk id="3" creationId="{6848631A-A381-40E5-9E98-36EC40AA338E}"/>
          </ac:spMkLst>
        </pc:spChg>
      </pc:sldChg>
      <pc:sldChg chg="addSp delSp modSp mod">
        <pc:chgData name="Vasco Gaião" userId="3d7a84c9-362c-4928-b96d-bb9c0474ac6c" providerId="ADAL" clId="{C89D7999-14F2-44E8-BDCF-38A3FDEF310F}" dt="2021-05-11T15:19:25.815" v="2390" actId="108"/>
        <pc:sldMkLst>
          <pc:docMk/>
          <pc:sldMk cId="760912968" sldId="296"/>
        </pc:sldMkLst>
        <pc:spChg chg="mod">
          <ac:chgData name="Vasco Gaião" userId="3d7a84c9-362c-4928-b96d-bb9c0474ac6c" providerId="ADAL" clId="{C89D7999-14F2-44E8-BDCF-38A3FDEF310F}" dt="2021-05-11T14:51:11.395" v="2185" actId="113"/>
          <ac:spMkLst>
            <pc:docMk/>
            <pc:sldMk cId="760912968" sldId="296"/>
            <ac:spMk id="2" creationId="{00000000-0000-0000-0000-000000000000}"/>
          </ac:spMkLst>
        </pc:spChg>
        <pc:spChg chg="mod">
          <ac:chgData name="Vasco Gaião" userId="3d7a84c9-362c-4928-b96d-bb9c0474ac6c" providerId="ADAL" clId="{C89D7999-14F2-44E8-BDCF-38A3FDEF310F}" dt="2021-05-11T15:17:42.998" v="2371" actId="1076"/>
          <ac:spMkLst>
            <pc:docMk/>
            <pc:sldMk cId="760912968" sldId="296"/>
            <ac:spMk id="3" creationId="{00000000-0000-0000-0000-000000000000}"/>
          </ac:spMkLst>
        </pc:spChg>
        <pc:spChg chg="del">
          <ac:chgData name="Vasco Gaião" userId="3d7a84c9-362c-4928-b96d-bb9c0474ac6c" providerId="ADAL" clId="{C89D7999-14F2-44E8-BDCF-38A3FDEF310F}" dt="2021-05-11T14:52:36.369" v="2188" actId="478"/>
          <ac:spMkLst>
            <pc:docMk/>
            <pc:sldMk cId="760912968" sldId="296"/>
            <ac:spMk id="15" creationId="{74201E09-3123-4D3B-ABF7-80C5EB020D34}"/>
          </ac:spMkLst>
        </pc:spChg>
        <pc:spChg chg="add mod">
          <ac:chgData name="Vasco Gaião" userId="3d7a84c9-362c-4928-b96d-bb9c0474ac6c" providerId="ADAL" clId="{C89D7999-14F2-44E8-BDCF-38A3FDEF310F}" dt="2021-05-11T15:19:25.815" v="2390" actId="108"/>
          <ac:spMkLst>
            <pc:docMk/>
            <pc:sldMk cId="760912968" sldId="296"/>
            <ac:spMk id="17" creationId="{C5D0E32F-D140-412A-B636-5A57D63CEBB5}"/>
          </ac:spMkLst>
        </pc:spChg>
        <pc:picChg chg="del">
          <ac:chgData name="Vasco Gaião" userId="3d7a84c9-362c-4928-b96d-bb9c0474ac6c" providerId="ADAL" clId="{C89D7999-14F2-44E8-BDCF-38A3FDEF310F}" dt="2021-05-11T14:52:34.506" v="2187" actId="478"/>
          <ac:picMkLst>
            <pc:docMk/>
            <pc:sldMk cId="760912968" sldId="296"/>
            <ac:picMk id="7" creationId="{CCD9770D-2784-4B02-88B1-00824C707E5B}"/>
          </ac:picMkLst>
        </pc:picChg>
        <pc:picChg chg="add mod ord modCrop">
          <ac:chgData name="Vasco Gaião" userId="3d7a84c9-362c-4928-b96d-bb9c0474ac6c" providerId="ADAL" clId="{C89D7999-14F2-44E8-BDCF-38A3FDEF310F}" dt="2021-05-11T15:19:04.957" v="2386" actId="1076"/>
          <ac:picMkLst>
            <pc:docMk/>
            <pc:sldMk cId="760912968" sldId="296"/>
            <ac:picMk id="14" creationId="{1D537E2F-1220-47D6-89A5-BFC1720E8139}"/>
          </ac:picMkLst>
        </pc:picChg>
        <pc:picChg chg="mod">
          <ac:chgData name="Vasco Gaião" userId="3d7a84c9-362c-4928-b96d-bb9c0474ac6c" providerId="ADAL" clId="{C89D7999-14F2-44E8-BDCF-38A3FDEF310F}" dt="2021-05-11T15:18:32.409" v="2382" actId="1076"/>
          <ac:picMkLst>
            <pc:docMk/>
            <pc:sldMk cId="760912968" sldId="296"/>
            <ac:picMk id="16" creationId="{00000000-0000-0000-0000-000000000000}"/>
          </ac:picMkLst>
        </pc:picChg>
      </pc:sldChg>
      <pc:sldChg chg="modSp mod">
        <pc:chgData name="Vasco Gaião" userId="3d7a84c9-362c-4928-b96d-bb9c0474ac6c" providerId="ADAL" clId="{C89D7999-14F2-44E8-BDCF-38A3FDEF310F}" dt="2021-05-11T12:30:13.841" v="2181" actId="113"/>
        <pc:sldMkLst>
          <pc:docMk/>
          <pc:sldMk cId="1881984536" sldId="297"/>
        </pc:sldMkLst>
        <pc:spChg chg="mod">
          <ac:chgData name="Vasco Gaião" userId="3d7a84c9-362c-4928-b96d-bb9c0474ac6c" providerId="ADAL" clId="{C89D7999-14F2-44E8-BDCF-38A3FDEF310F}" dt="2021-05-11T12:30:13.841" v="2181" actId="113"/>
          <ac:spMkLst>
            <pc:docMk/>
            <pc:sldMk cId="1881984536" sldId="297"/>
            <ac:spMk id="2" creationId="{00000000-0000-0000-0000-000000000000}"/>
          </ac:spMkLst>
        </pc:spChg>
        <pc:spChg chg="mod">
          <ac:chgData name="Vasco Gaião" userId="3d7a84c9-362c-4928-b96d-bb9c0474ac6c" providerId="ADAL" clId="{C89D7999-14F2-44E8-BDCF-38A3FDEF310F}" dt="2021-05-11T12:28:15.901" v="2164" actId="1076"/>
          <ac:spMkLst>
            <pc:docMk/>
            <pc:sldMk cId="1881984536" sldId="297"/>
            <ac:spMk id="3" creationId="{00000000-0000-0000-0000-000000000000}"/>
          </ac:spMkLst>
        </pc:spChg>
      </pc:sldChg>
      <pc:sldChg chg="modSp mod">
        <pc:chgData name="Vasco Gaião" userId="3d7a84c9-362c-4928-b96d-bb9c0474ac6c" providerId="ADAL" clId="{C89D7999-14F2-44E8-BDCF-38A3FDEF310F}" dt="2021-05-11T15:03:59.365" v="2260" actId="1076"/>
        <pc:sldMkLst>
          <pc:docMk/>
          <pc:sldMk cId="1108048383" sldId="298"/>
        </pc:sldMkLst>
        <pc:spChg chg="mod">
          <ac:chgData name="Vasco Gaião" userId="3d7a84c9-362c-4928-b96d-bb9c0474ac6c" providerId="ADAL" clId="{C89D7999-14F2-44E8-BDCF-38A3FDEF310F}" dt="2021-05-11T15:03:44.460" v="2259" actId="113"/>
          <ac:spMkLst>
            <pc:docMk/>
            <pc:sldMk cId="1108048383" sldId="298"/>
            <ac:spMk id="2" creationId="{00000000-0000-0000-0000-000000000000}"/>
          </ac:spMkLst>
        </pc:spChg>
        <pc:spChg chg="mod">
          <ac:chgData name="Vasco Gaião" userId="3d7a84c9-362c-4928-b96d-bb9c0474ac6c" providerId="ADAL" clId="{C89D7999-14F2-44E8-BDCF-38A3FDEF310F}" dt="2021-05-11T15:03:59.365" v="2260" actId="1076"/>
          <ac:spMkLst>
            <pc:docMk/>
            <pc:sldMk cId="1108048383" sldId="298"/>
            <ac:spMk id="3" creationId="{00000000-0000-0000-0000-000000000000}"/>
          </ac:spMkLst>
        </pc:spChg>
      </pc:sldChg>
      <pc:sldChg chg="addSp delSp modSp mod">
        <pc:chgData name="Vasco Gaião" userId="3d7a84c9-362c-4928-b96d-bb9c0474ac6c" providerId="ADAL" clId="{C89D7999-14F2-44E8-BDCF-38A3FDEF310F}" dt="2021-05-11T15:20:43.990" v="2392" actId="1076"/>
        <pc:sldMkLst>
          <pc:docMk/>
          <pc:sldMk cId="94207200" sldId="299"/>
        </pc:sldMkLst>
        <pc:spChg chg="mod">
          <ac:chgData name="Vasco Gaião" userId="3d7a84c9-362c-4928-b96d-bb9c0474ac6c" providerId="ADAL" clId="{C89D7999-14F2-44E8-BDCF-38A3FDEF310F}" dt="2021-05-11T14:53:19.370" v="2191" actId="113"/>
          <ac:spMkLst>
            <pc:docMk/>
            <pc:sldMk cId="94207200" sldId="299"/>
            <ac:spMk id="2" creationId="{00000000-0000-0000-0000-000000000000}"/>
          </ac:spMkLst>
        </pc:spChg>
        <pc:spChg chg="mod">
          <ac:chgData name="Vasco Gaião" userId="3d7a84c9-362c-4928-b96d-bb9c0474ac6c" providerId="ADAL" clId="{C89D7999-14F2-44E8-BDCF-38A3FDEF310F}" dt="2021-05-11T11:00:41.552" v="1124" actId="20577"/>
          <ac:spMkLst>
            <pc:docMk/>
            <pc:sldMk cId="94207200" sldId="299"/>
            <ac:spMk id="3" creationId="{00000000-0000-0000-0000-000000000000}"/>
          </ac:spMkLst>
        </pc:spChg>
        <pc:spChg chg="mod">
          <ac:chgData name="Vasco Gaião" userId="3d7a84c9-362c-4928-b96d-bb9c0474ac6c" providerId="ADAL" clId="{C89D7999-14F2-44E8-BDCF-38A3FDEF310F}" dt="2021-05-11T15:20:43.990" v="2392" actId="1076"/>
          <ac:spMkLst>
            <pc:docMk/>
            <pc:sldMk cId="94207200" sldId="299"/>
            <ac:spMk id="20" creationId="{66589816-3372-4E31-A3F7-98A2BA5F817D}"/>
          </ac:spMkLst>
        </pc:spChg>
        <pc:picChg chg="del mod">
          <ac:chgData name="Vasco Gaião" userId="3d7a84c9-362c-4928-b96d-bb9c0474ac6c" providerId="ADAL" clId="{C89D7999-14F2-44E8-BDCF-38A3FDEF310F}" dt="2021-05-11T11:02:14.992" v="1126" actId="478"/>
          <ac:picMkLst>
            <pc:docMk/>
            <pc:sldMk cId="94207200" sldId="299"/>
            <ac:picMk id="8" creationId="{0178933D-A25B-4338-9EE1-4BA497EDED3D}"/>
          </ac:picMkLst>
        </pc:picChg>
        <pc:picChg chg="add mod">
          <ac:chgData name="Vasco Gaião" userId="3d7a84c9-362c-4928-b96d-bb9c0474ac6c" providerId="ADAL" clId="{C89D7999-14F2-44E8-BDCF-38A3FDEF310F}" dt="2021-05-11T15:20:41.500" v="2391" actId="1076"/>
          <ac:picMkLst>
            <pc:docMk/>
            <pc:sldMk cId="94207200" sldId="299"/>
            <ac:picMk id="14" creationId="{6F1ED65D-DB56-4D8E-B927-84DBCFA9125A}"/>
          </ac:picMkLst>
        </pc:picChg>
      </pc:sldChg>
      <pc:sldChg chg="modSp del mod">
        <pc:chgData name="Vasco Gaião" userId="3d7a84c9-362c-4928-b96d-bb9c0474ac6c" providerId="ADAL" clId="{C89D7999-14F2-44E8-BDCF-38A3FDEF310F}" dt="2021-05-11T11:43:21.582" v="1701" actId="2696"/>
        <pc:sldMkLst>
          <pc:docMk/>
          <pc:sldMk cId="122399191" sldId="300"/>
        </pc:sldMkLst>
        <pc:spChg chg="mod">
          <ac:chgData name="Vasco Gaião" userId="3d7a84c9-362c-4928-b96d-bb9c0474ac6c" providerId="ADAL" clId="{C89D7999-14F2-44E8-BDCF-38A3FDEF310F}" dt="2021-05-11T10:52:15.908" v="932" actId="20577"/>
          <ac:spMkLst>
            <pc:docMk/>
            <pc:sldMk cId="122399191" sldId="300"/>
            <ac:spMk id="2" creationId="{00000000-0000-0000-0000-000000000000}"/>
          </ac:spMkLst>
        </pc:spChg>
        <pc:spChg chg="mod">
          <ac:chgData name="Vasco Gaião" userId="3d7a84c9-362c-4928-b96d-bb9c0474ac6c" providerId="ADAL" clId="{C89D7999-14F2-44E8-BDCF-38A3FDEF310F}" dt="2021-05-11T11:43:11.087" v="1699" actId="21"/>
          <ac:spMkLst>
            <pc:docMk/>
            <pc:sldMk cId="122399191" sldId="300"/>
            <ac:spMk id="3" creationId="{00000000-0000-0000-0000-000000000000}"/>
          </ac:spMkLst>
        </pc:spChg>
      </pc:sldChg>
      <pc:sldChg chg="addSp delSp modSp mod">
        <pc:chgData name="Vasco Gaião" userId="3d7a84c9-362c-4928-b96d-bb9c0474ac6c" providerId="ADAL" clId="{C89D7999-14F2-44E8-BDCF-38A3FDEF310F}" dt="2021-05-11T15:41:45.632" v="2462" actId="20577"/>
        <pc:sldMkLst>
          <pc:docMk/>
          <pc:sldMk cId="1919719108" sldId="301"/>
        </pc:sldMkLst>
        <pc:spChg chg="mod">
          <ac:chgData name="Vasco Gaião" userId="3d7a84c9-362c-4928-b96d-bb9c0474ac6c" providerId="ADAL" clId="{C89D7999-14F2-44E8-BDCF-38A3FDEF310F}" dt="2021-05-11T15:06:59.461" v="2290" actId="1076"/>
          <ac:spMkLst>
            <pc:docMk/>
            <pc:sldMk cId="1919719108" sldId="301"/>
            <ac:spMk id="2" creationId="{00000000-0000-0000-0000-000000000000}"/>
          </ac:spMkLst>
        </pc:spChg>
        <pc:spChg chg="add del">
          <ac:chgData name="Vasco Gaião" userId="3d7a84c9-362c-4928-b96d-bb9c0474ac6c" providerId="ADAL" clId="{C89D7999-14F2-44E8-BDCF-38A3FDEF310F}" dt="2021-05-11T11:59:09" v="1838" actId="22"/>
          <ac:spMkLst>
            <pc:docMk/>
            <pc:sldMk cId="1919719108" sldId="301"/>
            <ac:spMk id="14" creationId="{07F141A8-3AB6-4A2D-86C0-96A428D64D82}"/>
          </ac:spMkLst>
        </pc:spChg>
        <pc:spChg chg="add mod">
          <ac:chgData name="Vasco Gaião" userId="3d7a84c9-362c-4928-b96d-bb9c0474ac6c" providerId="ADAL" clId="{C89D7999-14F2-44E8-BDCF-38A3FDEF310F}" dt="2021-05-11T15:41:45.632" v="2462" actId="20577"/>
          <ac:spMkLst>
            <pc:docMk/>
            <pc:sldMk cId="1919719108" sldId="301"/>
            <ac:spMk id="15" creationId="{8FDF405A-E190-4AB8-A78A-5E55A13245A1}"/>
          </ac:spMkLst>
        </pc:spChg>
        <pc:spChg chg="add mod">
          <ac:chgData name="Vasco Gaião" userId="3d7a84c9-362c-4928-b96d-bb9c0474ac6c" providerId="ADAL" clId="{C89D7999-14F2-44E8-BDCF-38A3FDEF310F}" dt="2021-05-11T15:41:29.879" v="2460" actId="14100"/>
          <ac:spMkLst>
            <pc:docMk/>
            <pc:sldMk cId="1919719108" sldId="301"/>
            <ac:spMk id="20" creationId="{94BEE04E-D4B9-4A08-9C59-399C8EA099AE}"/>
          </ac:spMkLst>
        </pc:spChg>
        <pc:picChg chg="add del">
          <ac:chgData name="Vasco Gaião" userId="3d7a84c9-362c-4928-b96d-bb9c0474ac6c" providerId="ADAL" clId="{C89D7999-14F2-44E8-BDCF-38A3FDEF310F}" dt="2021-05-11T11:59:33.148" v="1843" actId="478"/>
          <ac:picMkLst>
            <pc:docMk/>
            <pc:sldMk cId="1919719108" sldId="301"/>
            <ac:picMk id="7" creationId="{CCD9770D-2784-4B02-88B1-00824C707E5B}"/>
          </ac:picMkLst>
        </pc:picChg>
        <pc:picChg chg="add mod">
          <ac:chgData name="Vasco Gaião" userId="3d7a84c9-362c-4928-b96d-bb9c0474ac6c" providerId="ADAL" clId="{C89D7999-14F2-44E8-BDCF-38A3FDEF310F}" dt="2021-05-11T15:41:23.559" v="2458" actId="1076"/>
          <ac:picMkLst>
            <pc:docMk/>
            <pc:sldMk cId="1919719108" sldId="301"/>
            <ac:picMk id="17" creationId="{EE1D5C3F-5CD1-4E05-9946-0C00617438A9}"/>
          </ac:picMkLst>
        </pc:picChg>
      </pc:sldChg>
      <pc:sldChg chg="addSp delSp modSp add del mod ord">
        <pc:chgData name="Vasco Gaião" userId="3d7a84c9-362c-4928-b96d-bb9c0474ac6c" providerId="ADAL" clId="{C89D7999-14F2-44E8-BDCF-38A3FDEF310F}" dt="2021-05-11T15:48:53.174" v="2519" actId="1076"/>
        <pc:sldMkLst>
          <pc:docMk/>
          <pc:sldMk cId="3780291664" sldId="302"/>
        </pc:sldMkLst>
        <pc:spChg chg="mod">
          <ac:chgData name="Vasco Gaião" userId="3d7a84c9-362c-4928-b96d-bb9c0474ac6c" providerId="ADAL" clId="{C89D7999-14F2-44E8-BDCF-38A3FDEF310F}" dt="2021-05-11T15:07:07.912" v="2291" actId="113"/>
          <ac:spMkLst>
            <pc:docMk/>
            <pc:sldMk cId="3780291664" sldId="302"/>
            <ac:spMk id="2" creationId="{00000000-0000-0000-0000-000000000000}"/>
          </ac:spMkLst>
        </pc:spChg>
        <pc:spChg chg="del">
          <ac:chgData name="Vasco Gaião" userId="3d7a84c9-362c-4928-b96d-bb9c0474ac6c" providerId="ADAL" clId="{C89D7999-14F2-44E8-BDCF-38A3FDEF310F}" dt="2021-05-11T12:03:41.675" v="1873" actId="478"/>
          <ac:spMkLst>
            <pc:docMk/>
            <pc:sldMk cId="3780291664" sldId="302"/>
            <ac:spMk id="15" creationId="{42B5F8A4-5E44-498A-A3DC-DE1D722EF7DA}"/>
          </ac:spMkLst>
        </pc:spChg>
        <pc:spChg chg="add mod">
          <ac:chgData name="Vasco Gaião" userId="3d7a84c9-362c-4928-b96d-bb9c0474ac6c" providerId="ADAL" clId="{C89D7999-14F2-44E8-BDCF-38A3FDEF310F}" dt="2021-05-11T15:07:15.530" v="2292" actId="12"/>
          <ac:spMkLst>
            <pc:docMk/>
            <pc:sldMk cId="3780291664" sldId="302"/>
            <ac:spMk id="17" creationId="{06AB534E-53F7-4EF4-99D5-279DC1E1D18C}"/>
          </ac:spMkLst>
        </pc:spChg>
        <pc:spChg chg="add mod">
          <ac:chgData name="Vasco Gaião" userId="3d7a84c9-362c-4928-b96d-bb9c0474ac6c" providerId="ADAL" clId="{C89D7999-14F2-44E8-BDCF-38A3FDEF310F}" dt="2021-05-11T15:48:53.174" v="2519" actId="1076"/>
          <ac:spMkLst>
            <pc:docMk/>
            <pc:sldMk cId="3780291664" sldId="302"/>
            <ac:spMk id="21" creationId="{F6C94741-2222-4A07-8891-F3052DDE22F0}"/>
          </ac:spMkLst>
        </pc:spChg>
        <pc:graphicFrameChg chg="del">
          <ac:chgData name="Vasco Gaião" userId="3d7a84c9-362c-4928-b96d-bb9c0474ac6c" providerId="ADAL" clId="{C89D7999-14F2-44E8-BDCF-38A3FDEF310F}" dt="2021-05-11T12:03:38.365" v="1872" actId="478"/>
          <ac:graphicFrameMkLst>
            <pc:docMk/>
            <pc:sldMk cId="3780291664" sldId="302"/>
            <ac:graphicFrameMk id="14" creationId="{A8EADA51-9662-4338-8D5E-B83E0C38B296}"/>
          </ac:graphicFrameMkLst>
        </pc:graphicFrameChg>
        <pc:picChg chg="add mod">
          <ac:chgData name="Vasco Gaião" userId="3d7a84c9-362c-4928-b96d-bb9c0474ac6c" providerId="ADAL" clId="{C89D7999-14F2-44E8-BDCF-38A3FDEF310F}" dt="2021-05-11T15:44:24.440" v="2472" actId="1076"/>
          <ac:picMkLst>
            <pc:docMk/>
            <pc:sldMk cId="3780291664" sldId="302"/>
            <ac:picMk id="20" creationId="{0B25E135-662D-488D-9367-BAB013FB2AF9}"/>
          </ac:picMkLst>
        </pc:picChg>
      </pc:sldChg>
      <pc:sldChg chg="del ord">
        <pc:chgData name="Vasco Gaião" userId="3d7a84c9-362c-4928-b96d-bb9c0474ac6c" providerId="ADAL" clId="{C89D7999-14F2-44E8-BDCF-38A3FDEF310F}" dt="2021-05-11T12:12:01.145" v="2074" actId="2696"/>
        <pc:sldMkLst>
          <pc:docMk/>
          <pc:sldMk cId="1920219988" sldId="303"/>
        </pc:sldMkLst>
      </pc:sldChg>
      <pc:sldChg chg="del ord">
        <pc:chgData name="Vasco Gaião" userId="3d7a84c9-362c-4928-b96d-bb9c0474ac6c" providerId="ADAL" clId="{C89D7999-14F2-44E8-BDCF-38A3FDEF310F}" dt="2021-05-11T12:12:06.617" v="2076" actId="2696"/>
        <pc:sldMkLst>
          <pc:docMk/>
          <pc:sldMk cId="2563781212" sldId="304"/>
        </pc:sldMkLst>
      </pc:sldChg>
      <pc:sldChg chg="del ord">
        <pc:chgData name="Vasco Gaião" userId="3d7a84c9-362c-4928-b96d-bb9c0474ac6c" providerId="ADAL" clId="{C89D7999-14F2-44E8-BDCF-38A3FDEF310F}" dt="2021-05-11T12:12:03.879" v="2075" actId="2696"/>
        <pc:sldMkLst>
          <pc:docMk/>
          <pc:sldMk cId="2874989146" sldId="305"/>
        </pc:sldMkLst>
      </pc:sldChg>
      <pc:sldChg chg="delSp modSp del mod">
        <pc:chgData name="Vasco Gaião" userId="3d7a84c9-362c-4928-b96d-bb9c0474ac6c" providerId="ADAL" clId="{C89D7999-14F2-44E8-BDCF-38A3FDEF310F}" dt="2021-05-11T11:37:20.376" v="1467" actId="2696"/>
        <pc:sldMkLst>
          <pc:docMk/>
          <pc:sldMk cId="1335507296" sldId="306"/>
        </pc:sldMkLst>
        <pc:spChg chg="mod">
          <ac:chgData name="Vasco Gaião" userId="3d7a84c9-362c-4928-b96d-bb9c0474ac6c" providerId="ADAL" clId="{C89D7999-14F2-44E8-BDCF-38A3FDEF310F}" dt="2021-05-11T10:51:58.300" v="913" actId="20577"/>
          <ac:spMkLst>
            <pc:docMk/>
            <pc:sldMk cId="1335507296" sldId="306"/>
            <ac:spMk id="2" creationId="{00000000-0000-0000-0000-000000000000}"/>
          </ac:spMkLst>
        </pc:spChg>
        <pc:spChg chg="mod">
          <ac:chgData name="Vasco Gaião" userId="3d7a84c9-362c-4928-b96d-bb9c0474ac6c" providerId="ADAL" clId="{C89D7999-14F2-44E8-BDCF-38A3FDEF310F}" dt="2021-05-11T11:14:39.624" v="1270" actId="14100"/>
          <ac:spMkLst>
            <pc:docMk/>
            <pc:sldMk cId="1335507296" sldId="306"/>
            <ac:spMk id="3" creationId="{00000000-0000-0000-0000-000000000000}"/>
          </ac:spMkLst>
        </pc:spChg>
        <pc:spChg chg="del mod">
          <ac:chgData name="Vasco Gaião" userId="3d7a84c9-362c-4928-b96d-bb9c0474ac6c" providerId="ADAL" clId="{C89D7999-14F2-44E8-BDCF-38A3FDEF310F}" dt="2021-05-11T11:14:35.556" v="1269" actId="478"/>
          <ac:spMkLst>
            <pc:docMk/>
            <pc:sldMk cId="1335507296" sldId="306"/>
            <ac:spMk id="15" creationId="{57EC0206-E4BB-43A1-99A5-A06C88C32677}"/>
          </ac:spMkLst>
        </pc:spChg>
        <pc:picChg chg="del">
          <ac:chgData name="Vasco Gaião" userId="3d7a84c9-362c-4928-b96d-bb9c0474ac6c" providerId="ADAL" clId="{C89D7999-14F2-44E8-BDCF-38A3FDEF310F}" dt="2021-05-11T11:14:27.805" v="1267" actId="478"/>
          <ac:picMkLst>
            <pc:docMk/>
            <pc:sldMk cId="1335507296" sldId="306"/>
            <ac:picMk id="7" creationId="{187A2653-AA2E-453F-AB23-A05DBE1548CD}"/>
          </ac:picMkLst>
        </pc:picChg>
      </pc:sldChg>
      <pc:sldChg chg="addSp delSp modSp mod">
        <pc:chgData name="Vasco Gaião" userId="3d7a84c9-362c-4928-b96d-bb9c0474ac6c" providerId="ADAL" clId="{C89D7999-14F2-44E8-BDCF-38A3FDEF310F}" dt="2021-05-11T15:38:30.422" v="2446" actId="1076"/>
        <pc:sldMkLst>
          <pc:docMk/>
          <pc:sldMk cId="3451048654" sldId="308"/>
        </pc:sldMkLst>
        <pc:spChg chg="mod">
          <ac:chgData name="Vasco Gaião" userId="3d7a84c9-362c-4928-b96d-bb9c0474ac6c" providerId="ADAL" clId="{C89D7999-14F2-44E8-BDCF-38A3FDEF310F}" dt="2021-05-11T12:30:08.938" v="2180" actId="113"/>
          <ac:spMkLst>
            <pc:docMk/>
            <pc:sldMk cId="3451048654" sldId="308"/>
            <ac:spMk id="2" creationId="{00000000-0000-0000-0000-000000000000}"/>
          </ac:spMkLst>
        </pc:spChg>
        <pc:spChg chg="mod">
          <ac:chgData name="Vasco Gaião" userId="3d7a84c9-362c-4928-b96d-bb9c0474ac6c" providerId="ADAL" clId="{C89D7999-14F2-44E8-BDCF-38A3FDEF310F}" dt="2021-05-11T15:37:53.358" v="2439" actId="1076"/>
          <ac:spMkLst>
            <pc:docMk/>
            <pc:sldMk cId="3451048654" sldId="308"/>
            <ac:spMk id="20" creationId="{38D3ECFF-61F1-4A60-AC7F-32C39FE0ACFD}"/>
          </ac:spMkLst>
        </pc:spChg>
        <pc:picChg chg="add del mod">
          <ac:chgData name="Vasco Gaião" userId="3d7a84c9-362c-4928-b96d-bb9c0474ac6c" providerId="ADAL" clId="{C89D7999-14F2-44E8-BDCF-38A3FDEF310F}" dt="2021-05-11T10:48:33.931" v="854" actId="478"/>
          <ac:picMkLst>
            <pc:docMk/>
            <pc:sldMk cId="3451048654" sldId="308"/>
            <ac:picMk id="3" creationId="{ED29A08C-ECA3-42C8-ACDF-9B47AC47B2F3}"/>
          </ac:picMkLst>
        </pc:picChg>
        <pc:picChg chg="del">
          <ac:chgData name="Vasco Gaião" userId="3d7a84c9-362c-4928-b96d-bb9c0474ac6c" providerId="ADAL" clId="{C89D7999-14F2-44E8-BDCF-38A3FDEF310F}" dt="2021-05-11T10:47:14.984" v="848" actId="478"/>
          <ac:picMkLst>
            <pc:docMk/>
            <pc:sldMk cId="3451048654" sldId="308"/>
            <ac:picMk id="9" creationId="{8B0914F0-F16C-40DA-BBD6-20590ACB8503}"/>
          </ac:picMkLst>
        </pc:picChg>
        <pc:picChg chg="mod">
          <ac:chgData name="Vasco Gaião" userId="3d7a84c9-362c-4928-b96d-bb9c0474ac6c" providerId="ADAL" clId="{C89D7999-14F2-44E8-BDCF-38A3FDEF310F}" dt="2021-05-11T10:49:06.808" v="865" actId="14100"/>
          <ac:picMkLst>
            <pc:docMk/>
            <pc:sldMk cId="3451048654" sldId="308"/>
            <ac:picMk id="16" creationId="{00000000-0000-0000-0000-000000000000}"/>
          </ac:picMkLst>
        </pc:picChg>
        <pc:picChg chg="add del mod">
          <ac:chgData name="Vasco Gaião" userId="3d7a84c9-362c-4928-b96d-bb9c0474ac6c" providerId="ADAL" clId="{C89D7999-14F2-44E8-BDCF-38A3FDEF310F}" dt="2021-05-11T10:49:08.302" v="866"/>
          <ac:picMkLst>
            <pc:docMk/>
            <pc:sldMk cId="3451048654" sldId="308"/>
            <ac:picMk id="1026" creationId="{F3AC91E8-57D8-4564-92C3-15F853375829}"/>
          </ac:picMkLst>
        </pc:picChg>
        <pc:picChg chg="add mod">
          <ac:chgData name="Vasco Gaião" userId="3d7a84c9-362c-4928-b96d-bb9c0474ac6c" providerId="ADAL" clId="{C89D7999-14F2-44E8-BDCF-38A3FDEF310F}" dt="2021-05-11T15:38:30.422" v="2446" actId="1076"/>
          <ac:picMkLst>
            <pc:docMk/>
            <pc:sldMk cId="3451048654" sldId="308"/>
            <ac:picMk id="1028" creationId="{87C498CC-11FD-4897-A42A-614BFA707FDA}"/>
          </ac:picMkLst>
        </pc:picChg>
      </pc:sldChg>
      <pc:sldChg chg="addSp delSp modSp mod">
        <pc:chgData name="Vasco Gaião" userId="3d7a84c9-362c-4928-b96d-bb9c0474ac6c" providerId="ADAL" clId="{C89D7999-14F2-44E8-BDCF-38A3FDEF310F}" dt="2021-05-11T12:30:18.962" v="2182" actId="113"/>
        <pc:sldMkLst>
          <pc:docMk/>
          <pc:sldMk cId="3695794943" sldId="309"/>
        </pc:sldMkLst>
        <pc:spChg chg="mod">
          <ac:chgData name="Vasco Gaião" userId="3d7a84c9-362c-4928-b96d-bb9c0474ac6c" providerId="ADAL" clId="{C89D7999-14F2-44E8-BDCF-38A3FDEF310F}" dt="2021-05-11T12:30:18.962" v="2182" actId="113"/>
          <ac:spMkLst>
            <pc:docMk/>
            <pc:sldMk cId="3695794943" sldId="309"/>
            <ac:spMk id="2" creationId="{00000000-0000-0000-0000-000000000000}"/>
          </ac:spMkLst>
        </pc:spChg>
        <pc:spChg chg="mod">
          <ac:chgData name="Vasco Gaião" userId="3d7a84c9-362c-4928-b96d-bb9c0474ac6c" providerId="ADAL" clId="{C89D7999-14F2-44E8-BDCF-38A3FDEF310F}" dt="2021-05-11T12:27:12.573" v="2158" actId="255"/>
          <ac:spMkLst>
            <pc:docMk/>
            <pc:sldMk cId="3695794943" sldId="309"/>
            <ac:spMk id="3" creationId="{00000000-0000-0000-0000-000000000000}"/>
          </ac:spMkLst>
        </pc:spChg>
        <pc:spChg chg="add del mod">
          <ac:chgData name="Vasco Gaião" userId="3d7a84c9-362c-4928-b96d-bb9c0474ac6c" providerId="ADAL" clId="{C89D7999-14F2-44E8-BDCF-38A3FDEF310F}" dt="2021-05-11T12:21:42.618" v="2143" actId="478"/>
          <ac:spMkLst>
            <pc:docMk/>
            <pc:sldMk cId="3695794943" sldId="309"/>
            <ac:spMk id="14" creationId="{F2F522BE-C3A3-4CC5-821C-5CDC357C80AD}"/>
          </ac:spMkLst>
        </pc:spChg>
      </pc:sldChg>
      <pc:sldChg chg="addSp delSp modSp add mod">
        <pc:chgData name="Vasco Gaião" userId="3d7a84c9-362c-4928-b96d-bb9c0474ac6c" providerId="ADAL" clId="{C89D7999-14F2-44E8-BDCF-38A3FDEF310F}" dt="2021-05-11T15:29:01.448" v="2420" actId="2085"/>
        <pc:sldMkLst>
          <pc:docMk/>
          <pc:sldMk cId="2335063364" sldId="310"/>
        </pc:sldMkLst>
        <pc:spChg chg="mod">
          <ac:chgData name="Vasco Gaião" userId="3d7a84c9-362c-4928-b96d-bb9c0474ac6c" providerId="ADAL" clId="{C89D7999-14F2-44E8-BDCF-38A3FDEF310F}" dt="2021-05-11T14:53:47.225" v="2192" actId="113"/>
          <ac:spMkLst>
            <pc:docMk/>
            <pc:sldMk cId="2335063364" sldId="310"/>
            <ac:spMk id="2" creationId="{00000000-0000-0000-0000-000000000000}"/>
          </ac:spMkLst>
        </pc:spChg>
        <pc:spChg chg="mod">
          <ac:chgData name="Vasco Gaião" userId="3d7a84c9-362c-4928-b96d-bb9c0474ac6c" providerId="ADAL" clId="{C89D7999-14F2-44E8-BDCF-38A3FDEF310F}" dt="2021-05-11T14:53:55.959" v="2193" actId="12"/>
          <ac:spMkLst>
            <pc:docMk/>
            <pc:sldMk cId="2335063364" sldId="310"/>
            <ac:spMk id="3" creationId="{00000000-0000-0000-0000-000000000000}"/>
          </ac:spMkLst>
        </pc:spChg>
        <pc:spChg chg="add del">
          <ac:chgData name="Vasco Gaião" userId="3d7a84c9-362c-4928-b96d-bb9c0474ac6c" providerId="ADAL" clId="{C89D7999-14F2-44E8-BDCF-38A3FDEF310F}" dt="2021-05-11T15:21:30.271" v="2394" actId="478"/>
          <ac:spMkLst>
            <pc:docMk/>
            <pc:sldMk cId="2335063364" sldId="310"/>
            <ac:spMk id="4" creationId="{081B2EA2-4242-4A97-A5BC-7E31B1C49A31}"/>
          </ac:spMkLst>
        </pc:spChg>
        <pc:spChg chg="add mod">
          <ac:chgData name="Vasco Gaião" userId="3d7a84c9-362c-4928-b96d-bb9c0474ac6c" providerId="ADAL" clId="{C89D7999-14F2-44E8-BDCF-38A3FDEF310F}" dt="2021-05-11T15:29:01.448" v="2420" actId="2085"/>
          <ac:spMkLst>
            <pc:docMk/>
            <pc:sldMk cId="2335063364" sldId="310"/>
            <ac:spMk id="7" creationId="{EC4A3752-FDDB-49EA-B6E4-13FDF2D5C035}"/>
          </ac:spMkLst>
        </pc:spChg>
        <pc:spChg chg="del">
          <ac:chgData name="Vasco Gaião" userId="3d7a84c9-362c-4928-b96d-bb9c0474ac6c" providerId="ADAL" clId="{C89D7999-14F2-44E8-BDCF-38A3FDEF310F}" dt="2021-05-11T11:08:37.933" v="1241" actId="478"/>
          <ac:spMkLst>
            <pc:docMk/>
            <pc:sldMk cId="2335063364" sldId="310"/>
            <ac:spMk id="20" creationId="{66589816-3372-4E31-A3F7-98A2BA5F817D}"/>
          </ac:spMkLst>
        </pc:spChg>
        <pc:graphicFrameChg chg="add del mod modGraphic">
          <ac:chgData name="Vasco Gaião" userId="3d7a84c9-362c-4928-b96d-bb9c0474ac6c" providerId="ADAL" clId="{C89D7999-14F2-44E8-BDCF-38A3FDEF310F}" dt="2021-05-11T11:19:21.071" v="1359" actId="21"/>
          <ac:graphicFrameMkLst>
            <pc:docMk/>
            <pc:sldMk cId="2335063364" sldId="310"/>
            <ac:graphicFrameMk id="15" creationId="{5D8F63D6-7F81-4399-9AB4-C0A85AEF6D0E}"/>
          </ac:graphicFrameMkLst>
        </pc:graphicFrameChg>
        <pc:picChg chg="del">
          <ac:chgData name="Vasco Gaião" userId="3d7a84c9-362c-4928-b96d-bb9c0474ac6c" providerId="ADAL" clId="{C89D7999-14F2-44E8-BDCF-38A3FDEF310F}" dt="2021-05-11T11:08:18.735" v="1239" actId="478"/>
          <ac:picMkLst>
            <pc:docMk/>
            <pc:sldMk cId="2335063364" sldId="310"/>
            <ac:picMk id="14" creationId="{6F1ED65D-DB56-4D8E-B927-84DBCFA9125A}"/>
          </ac:picMkLst>
        </pc:picChg>
      </pc:sldChg>
      <pc:sldChg chg="addSp delSp modSp add mod">
        <pc:chgData name="Vasco Gaião" userId="3d7a84c9-362c-4928-b96d-bb9c0474ac6c" providerId="ADAL" clId="{C89D7999-14F2-44E8-BDCF-38A3FDEF310F}" dt="2021-05-11T15:00:26.093" v="2232" actId="12100"/>
        <pc:sldMkLst>
          <pc:docMk/>
          <pc:sldMk cId="1760257016" sldId="311"/>
        </pc:sldMkLst>
        <pc:spChg chg="mod">
          <ac:chgData name="Vasco Gaião" userId="3d7a84c9-362c-4928-b96d-bb9c0474ac6c" providerId="ADAL" clId="{C89D7999-14F2-44E8-BDCF-38A3FDEF310F}" dt="2021-05-11T14:56:19.066" v="2206" actId="113"/>
          <ac:spMkLst>
            <pc:docMk/>
            <pc:sldMk cId="1760257016" sldId="311"/>
            <ac:spMk id="2" creationId="{00000000-0000-0000-0000-000000000000}"/>
          </ac:spMkLst>
        </pc:spChg>
        <pc:spChg chg="del mod">
          <ac:chgData name="Vasco Gaião" userId="3d7a84c9-362c-4928-b96d-bb9c0474ac6c" providerId="ADAL" clId="{C89D7999-14F2-44E8-BDCF-38A3FDEF310F}" dt="2021-05-11T11:12:10.660" v="1264" actId="478"/>
          <ac:spMkLst>
            <pc:docMk/>
            <pc:sldMk cId="1760257016" sldId="311"/>
            <ac:spMk id="3" creationId="{00000000-0000-0000-0000-000000000000}"/>
          </ac:spMkLst>
        </pc:spChg>
        <pc:graphicFrameChg chg="add mod modGraphic">
          <ac:chgData name="Vasco Gaião" userId="3d7a84c9-362c-4928-b96d-bb9c0474ac6c" providerId="ADAL" clId="{C89D7999-14F2-44E8-BDCF-38A3FDEF310F}" dt="2021-05-11T15:00:26.093" v="2232" actId="12100"/>
          <ac:graphicFrameMkLst>
            <pc:docMk/>
            <pc:sldMk cId="1760257016" sldId="311"/>
            <ac:graphicFrameMk id="14" creationId="{2BEA6455-76A6-42DB-8404-3A39F75A6417}"/>
          </ac:graphicFrameMkLst>
        </pc:graphicFrameChg>
        <pc:graphicFrameChg chg="del mod">
          <ac:chgData name="Vasco Gaião" userId="3d7a84c9-362c-4928-b96d-bb9c0474ac6c" providerId="ADAL" clId="{C89D7999-14F2-44E8-BDCF-38A3FDEF310F}" dt="2021-05-11T11:11:37.155" v="1257" actId="478"/>
          <ac:graphicFrameMkLst>
            <pc:docMk/>
            <pc:sldMk cId="1760257016" sldId="311"/>
            <ac:graphicFrameMk id="15" creationId="{5D8F63D6-7F81-4399-9AB4-C0A85AEF6D0E}"/>
          </ac:graphicFrameMkLst>
        </pc:graphicFrameChg>
        <pc:picChg chg="mod">
          <ac:chgData name="Vasco Gaião" userId="3d7a84c9-362c-4928-b96d-bb9c0474ac6c" providerId="ADAL" clId="{C89D7999-14F2-44E8-BDCF-38A3FDEF310F}" dt="2021-05-11T14:57:22.373" v="2210" actId="1076"/>
          <ac:picMkLst>
            <pc:docMk/>
            <pc:sldMk cId="1760257016" sldId="311"/>
            <ac:picMk id="16" creationId="{00000000-0000-0000-0000-000000000000}"/>
          </ac:picMkLst>
        </pc:picChg>
      </pc:sldChg>
      <pc:sldChg chg="addSp delSp modSp mod ord">
        <pc:chgData name="Vasco Gaião" userId="3d7a84c9-362c-4928-b96d-bb9c0474ac6c" providerId="ADAL" clId="{C89D7999-14F2-44E8-BDCF-38A3FDEF310F}" dt="2021-05-11T15:39:22.646" v="2454" actId="20577"/>
        <pc:sldMkLst>
          <pc:docMk/>
          <pc:sldMk cId="1806611633" sldId="312"/>
        </pc:sldMkLst>
        <pc:spChg chg="mod">
          <ac:chgData name="Vasco Gaião" userId="3d7a84c9-362c-4928-b96d-bb9c0474ac6c" providerId="ADAL" clId="{C89D7999-14F2-44E8-BDCF-38A3FDEF310F}" dt="2021-05-11T14:57:38.642" v="2213" actId="404"/>
          <ac:spMkLst>
            <pc:docMk/>
            <pc:sldMk cId="1806611633" sldId="312"/>
            <ac:spMk id="2" creationId="{00000000-0000-0000-0000-000000000000}"/>
          </ac:spMkLst>
        </pc:spChg>
        <pc:spChg chg="mod">
          <ac:chgData name="Vasco Gaião" userId="3d7a84c9-362c-4928-b96d-bb9c0474ac6c" providerId="ADAL" clId="{C89D7999-14F2-44E8-BDCF-38A3FDEF310F}" dt="2021-05-11T15:39:22.646" v="2454" actId="20577"/>
          <ac:spMkLst>
            <pc:docMk/>
            <pc:sldMk cId="1806611633" sldId="312"/>
            <ac:spMk id="3" creationId="{00000000-0000-0000-0000-000000000000}"/>
          </ac:spMkLst>
        </pc:spChg>
        <pc:spChg chg="del">
          <ac:chgData name="Vasco Gaião" userId="3d7a84c9-362c-4928-b96d-bb9c0474ac6c" providerId="ADAL" clId="{C89D7999-14F2-44E8-BDCF-38A3FDEF310F}" dt="2021-05-11T11:15:23.839" v="1298" actId="478"/>
          <ac:spMkLst>
            <pc:docMk/>
            <pc:sldMk cId="1806611633" sldId="312"/>
            <ac:spMk id="15" creationId="{74201E09-3123-4D3B-ABF7-80C5EB020D34}"/>
          </ac:spMkLst>
        </pc:spChg>
        <pc:spChg chg="add mod">
          <ac:chgData name="Vasco Gaião" userId="3d7a84c9-362c-4928-b96d-bb9c0474ac6c" providerId="ADAL" clId="{C89D7999-14F2-44E8-BDCF-38A3FDEF310F}" dt="2021-05-11T15:23:53.450" v="2407" actId="122"/>
          <ac:spMkLst>
            <pc:docMk/>
            <pc:sldMk cId="1806611633" sldId="312"/>
            <ac:spMk id="17" creationId="{29C342E3-AE03-4B37-B695-A2ED69E580C5}"/>
          </ac:spMkLst>
        </pc:spChg>
        <pc:picChg chg="del">
          <ac:chgData name="Vasco Gaião" userId="3d7a84c9-362c-4928-b96d-bb9c0474ac6c" providerId="ADAL" clId="{C89D7999-14F2-44E8-BDCF-38A3FDEF310F}" dt="2021-05-11T11:15:21.358" v="1297" actId="478"/>
          <ac:picMkLst>
            <pc:docMk/>
            <pc:sldMk cId="1806611633" sldId="312"/>
            <ac:picMk id="7" creationId="{CCD9770D-2784-4B02-88B1-00824C707E5B}"/>
          </ac:picMkLst>
        </pc:picChg>
        <pc:picChg chg="add mod ord">
          <ac:chgData name="Vasco Gaião" userId="3d7a84c9-362c-4928-b96d-bb9c0474ac6c" providerId="ADAL" clId="{C89D7999-14F2-44E8-BDCF-38A3FDEF310F}" dt="2021-05-11T15:23:05.626" v="2403" actId="167"/>
          <ac:picMkLst>
            <pc:docMk/>
            <pc:sldMk cId="1806611633" sldId="312"/>
            <ac:picMk id="14" creationId="{84CF86C0-18E7-46DC-B655-E222300EAF6C}"/>
          </ac:picMkLst>
        </pc:picChg>
        <pc:picChg chg="mod">
          <ac:chgData name="Vasco Gaião" userId="3d7a84c9-362c-4928-b96d-bb9c0474ac6c" providerId="ADAL" clId="{C89D7999-14F2-44E8-BDCF-38A3FDEF310F}" dt="2021-05-11T11:22:22.269" v="1384" actId="1076"/>
          <ac:picMkLst>
            <pc:docMk/>
            <pc:sldMk cId="1806611633" sldId="312"/>
            <ac:picMk id="16" creationId="{00000000-0000-0000-0000-000000000000}"/>
          </ac:picMkLst>
        </pc:picChg>
      </pc:sldChg>
      <pc:sldChg chg="addSp delSp modSp add mod">
        <pc:chgData name="Vasco Gaião" userId="3d7a84c9-362c-4928-b96d-bb9c0474ac6c" providerId="ADAL" clId="{C89D7999-14F2-44E8-BDCF-38A3FDEF310F}" dt="2021-05-11T14:56:02.301" v="2205" actId="404"/>
        <pc:sldMkLst>
          <pc:docMk/>
          <pc:sldMk cId="1328546128" sldId="313"/>
        </pc:sldMkLst>
        <pc:spChg chg="mod">
          <ac:chgData name="Vasco Gaião" userId="3d7a84c9-362c-4928-b96d-bb9c0474ac6c" providerId="ADAL" clId="{C89D7999-14F2-44E8-BDCF-38A3FDEF310F}" dt="2021-05-11T14:54:06.287" v="2194" actId="113"/>
          <ac:spMkLst>
            <pc:docMk/>
            <pc:sldMk cId="1328546128" sldId="313"/>
            <ac:spMk id="2" creationId="{00000000-0000-0000-0000-000000000000}"/>
          </ac:spMkLst>
        </pc:spChg>
        <pc:spChg chg="del">
          <ac:chgData name="Vasco Gaião" userId="3d7a84c9-362c-4928-b96d-bb9c0474ac6c" providerId="ADAL" clId="{C89D7999-14F2-44E8-BDCF-38A3FDEF310F}" dt="2021-05-11T11:19:30.437" v="1361" actId="478"/>
          <ac:spMkLst>
            <pc:docMk/>
            <pc:sldMk cId="1328546128" sldId="313"/>
            <ac:spMk id="3" creationId="{00000000-0000-0000-0000-000000000000}"/>
          </ac:spMkLst>
        </pc:spChg>
        <pc:spChg chg="add del mod">
          <ac:chgData name="Vasco Gaião" userId="3d7a84c9-362c-4928-b96d-bb9c0474ac6c" providerId="ADAL" clId="{C89D7999-14F2-44E8-BDCF-38A3FDEF310F}" dt="2021-05-11T11:19:34.577" v="1362" actId="478"/>
          <ac:spMkLst>
            <pc:docMk/>
            <pc:sldMk cId="1328546128" sldId="313"/>
            <ac:spMk id="7" creationId="{8F61CD5E-3E85-4B94-92C9-B244B1726821}"/>
          </ac:spMkLst>
        </pc:spChg>
        <pc:graphicFrameChg chg="add mod modGraphic">
          <ac:chgData name="Vasco Gaião" userId="3d7a84c9-362c-4928-b96d-bb9c0474ac6c" providerId="ADAL" clId="{C89D7999-14F2-44E8-BDCF-38A3FDEF310F}" dt="2021-05-11T14:56:02.301" v="2205" actId="404"/>
          <ac:graphicFrameMkLst>
            <pc:docMk/>
            <pc:sldMk cId="1328546128" sldId="313"/>
            <ac:graphicFrameMk id="14" creationId="{FEF8F685-3B60-45E8-8488-FFF3641A9A67}"/>
          </ac:graphicFrameMkLst>
        </pc:graphicFrameChg>
      </pc:sldChg>
      <pc:sldChg chg="add del">
        <pc:chgData name="Vasco Gaião" userId="3d7a84c9-362c-4928-b96d-bb9c0474ac6c" providerId="ADAL" clId="{C89D7999-14F2-44E8-BDCF-38A3FDEF310F}" dt="2021-05-11T11:36:45.650" v="1455" actId="47"/>
        <pc:sldMkLst>
          <pc:docMk/>
          <pc:sldMk cId="4053437504" sldId="314"/>
        </pc:sldMkLst>
      </pc:sldChg>
      <pc:sldChg chg="addSp delSp modSp add mod ord">
        <pc:chgData name="Vasco Gaião" userId="3d7a84c9-362c-4928-b96d-bb9c0474ac6c" providerId="ADAL" clId="{C89D7999-14F2-44E8-BDCF-38A3FDEF310F}" dt="2021-05-11T15:01:08.311" v="2237" actId="1076"/>
        <pc:sldMkLst>
          <pc:docMk/>
          <pc:sldMk cId="4144385384" sldId="314"/>
        </pc:sldMkLst>
        <pc:spChg chg="mod">
          <ac:chgData name="Vasco Gaião" userId="3d7a84c9-362c-4928-b96d-bb9c0474ac6c" providerId="ADAL" clId="{C89D7999-14F2-44E8-BDCF-38A3FDEF310F}" dt="2021-05-11T14:59:38.586" v="2230" actId="113"/>
          <ac:spMkLst>
            <pc:docMk/>
            <pc:sldMk cId="4144385384" sldId="314"/>
            <ac:spMk id="2" creationId="{00000000-0000-0000-0000-000000000000}"/>
          </ac:spMkLst>
        </pc:spChg>
        <pc:spChg chg="del">
          <ac:chgData name="Vasco Gaião" userId="3d7a84c9-362c-4928-b96d-bb9c0474ac6c" providerId="ADAL" clId="{C89D7999-14F2-44E8-BDCF-38A3FDEF310F}" dt="2021-05-11T11:39:43.561" v="1612" actId="478"/>
          <ac:spMkLst>
            <pc:docMk/>
            <pc:sldMk cId="4144385384" sldId="314"/>
            <ac:spMk id="3" creationId="{00000000-0000-0000-0000-000000000000}"/>
          </ac:spMkLst>
        </pc:spChg>
        <pc:spChg chg="add del mod">
          <ac:chgData name="Vasco Gaião" userId="3d7a84c9-362c-4928-b96d-bb9c0474ac6c" providerId="ADAL" clId="{C89D7999-14F2-44E8-BDCF-38A3FDEF310F}" dt="2021-05-11T11:39:49.012" v="1613" actId="478"/>
          <ac:spMkLst>
            <pc:docMk/>
            <pc:sldMk cId="4144385384" sldId="314"/>
            <ac:spMk id="7" creationId="{45AD8544-3CBC-4133-9DF8-498D52D281E8}"/>
          </ac:spMkLst>
        </pc:spChg>
        <pc:spChg chg="del">
          <ac:chgData name="Vasco Gaião" userId="3d7a84c9-362c-4928-b96d-bb9c0474ac6c" providerId="ADAL" clId="{C89D7999-14F2-44E8-BDCF-38A3FDEF310F}" dt="2021-05-11T11:39:53.200" v="1615" actId="478"/>
          <ac:spMkLst>
            <pc:docMk/>
            <pc:sldMk cId="4144385384" sldId="314"/>
            <ac:spMk id="17" creationId="{29C342E3-AE03-4B37-B695-A2ED69E580C5}"/>
          </ac:spMkLst>
        </pc:spChg>
        <pc:graphicFrameChg chg="add del mod modGraphic">
          <ac:chgData name="Vasco Gaião" userId="3d7a84c9-362c-4928-b96d-bb9c0474ac6c" providerId="ADAL" clId="{C89D7999-14F2-44E8-BDCF-38A3FDEF310F}" dt="2021-05-11T11:49:25.749" v="1775" actId="478"/>
          <ac:graphicFrameMkLst>
            <pc:docMk/>
            <pc:sldMk cId="4144385384" sldId="314"/>
            <ac:graphicFrameMk id="20" creationId="{78888AC5-67BB-419E-8842-3178C1AD6788}"/>
          </ac:graphicFrameMkLst>
        </pc:graphicFrameChg>
        <pc:graphicFrameChg chg="add mod">
          <ac:chgData name="Vasco Gaião" userId="3d7a84c9-362c-4928-b96d-bb9c0474ac6c" providerId="ADAL" clId="{C89D7999-14F2-44E8-BDCF-38A3FDEF310F}" dt="2021-05-11T15:01:08.311" v="2237" actId="1076"/>
          <ac:graphicFrameMkLst>
            <pc:docMk/>
            <pc:sldMk cId="4144385384" sldId="314"/>
            <ac:graphicFrameMk id="21" creationId="{551787E7-063D-47EF-AA2E-08C0145E5150}"/>
          </ac:graphicFrameMkLst>
        </pc:graphicFrameChg>
        <pc:picChg chg="del">
          <ac:chgData name="Vasco Gaião" userId="3d7a84c9-362c-4928-b96d-bb9c0474ac6c" providerId="ADAL" clId="{C89D7999-14F2-44E8-BDCF-38A3FDEF310F}" dt="2021-05-11T11:39:51.245" v="1614" actId="478"/>
          <ac:picMkLst>
            <pc:docMk/>
            <pc:sldMk cId="4144385384" sldId="314"/>
            <ac:picMk id="14" creationId="{84CF86C0-18E7-46DC-B655-E222300EAF6C}"/>
          </ac:picMkLst>
        </pc:picChg>
      </pc:sldChg>
      <pc:sldChg chg="addSp modSp add mod ord">
        <pc:chgData name="Vasco Gaião" userId="3d7a84c9-362c-4928-b96d-bb9c0474ac6c" providerId="ADAL" clId="{C89D7999-14F2-44E8-BDCF-38A3FDEF310F}" dt="2021-05-11T15:30:12.701" v="2423" actId="2711"/>
        <pc:sldMkLst>
          <pc:docMk/>
          <pc:sldMk cId="45489183" sldId="315"/>
        </pc:sldMkLst>
        <pc:spChg chg="mod">
          <ac:chgData name="Vasco Gaião" userId="3d7a84c9-362c-4928-b96d-bb9c0474ac6c" providerId="ADAL" clId="{C89D7999-14F2-44E8-BDCF-38A3FDEF310F}" dt="2021-05-11T15:01:22.451" v="2242" actId="113"/>
          <ac:spMkLst>
            <pc:docMk/>
            <pc:sldMk cId="45489183" sldId="315"/>
            <ac:spMk id="2" creationId="{00000000-0000-0000-0000-000000000000}"/>
          </ac:spMkLst>
        </pc:spChg>
        <pc:spChg chg="mod">
          <ac:chgData name="Vasco Gaião" userId="3d7a84c9-362c-4928-b96d-bb9c0474ac6c" providerId="ADAL" clId="{C89D7999-14F2-44E8-BDCF-38A3FDEF310F}" dt="2021-05-11T15:30:12.701" v="2423" actId="2711"/>
          <ac:spMkLst>
            <pc:docMk/>
            <pc:sldMk cId="45489183" sldId="315"/>
            <ac:spMk id="3" creationId="{6848631A-A381-40E5-9E98-36EC40AA338E}"/>
          </ac:spMkLst>
        </pc:spChg>
        <pc:spChg chg="add mod">
          <ac:chgData name="Vasco Gaião" userId="3d7a84c9-362c-4928-b96d-bb9c0474ac6c" providerId="ADAL" clId="{C89D7999-14F2-44E8-BDCF-38A3FDEF310F}" dt="2021-05-11T15:02:02.758" v="2251" actId="1076"/>
          <ac:spMkLst>
            <pc:docMk/>
            <pc:sldMk cId="45489183" sldId="315"/>
            <ac:spMk id="15" creationId="{860CAC98-70D7-4F35-8EA8-D0D663CED982}"/>
          </ac:spMkLst>
        </pc:spChg>
        <pc:picChg chg="add mod ord">
          <ac:chgData name="Vasco Gaião" userId="3d7a84c9-362c-4928-b96d-bb9c0474ac6c" providerId="ADAL" clId="{C89D7999-14F2-44E8-BDCF-38A3FDEF310F}" dt="2021-05-11T15:01:53.527" v="2250" actId="167"/>
          <ac:picMkLst>
            <pc:docMk/>
            <pc:sldMk cId="45489183" sldId="315"/>
            <ac:picMk id="14" creationId="{DF75B2AE-9A56-45C7-A2A8-3D2A2654F808}"/>
          </ac:picMkLst>
        </pc:picChg>
      </pc:sldChg>
      <pc:sldChg chg="addSp delSp modSp mod">
        <pc:chgData name="Vasco Gaião" userId="3d7a84c9-362c-4928-b96d-bb9c0474ac6c" providerId="ADAL" clId="{C89D7999-14F2-44E8-BDCF-38A3FDEF310F}" dt="2021-05-11T15:48:21.698" v="2518" actId="20577"/>
        <pc:sldMkLst>
          <pc:docMk/>
          <pc:sldMk cId="2247888938" sldId="316"/>
        </pc:sldMkLst>
        <pc:spChg chg="mod">
          <ac:chgData name="Vasco Gaião" userId="3d7a84c9-362c-4928-b96d-bb9c0474ac6c" providerId="ADAL" clId="{C89D7999-14F2-44E8-BDCF-38A3FDEF310F}" dt="2021-05-11T15:04:48.796" v="2272" actId="113"/>
          <ac:spMkLst>
            <pc:docMk/>
            <pc:sldMk cId="2247888938" sldId="316"/>
            <ac:spMk id="2" creationId="{00000000-0000-0000-0000-000000000000}"/>
          </ac:spMkLst>
        </pc:spChg>
        <pc:spChg chg="mod">
          <ac:chgData name="Vasco Gaião" userId="3d7a84c9-362c-4928-b96d-bb9c0474ac6c" providerId="ADAL" clId="{C89D7999-14F2-44E8-BDCF-38A3FDEF310F}" dt="2021-05-11T15:48:21.698" v="2518" actId="20577"/>
          <ac:spMkLst>
            <pc:docMk/>
            <pc:sldMk cId="2247888938" sldId="316"/>
            <ac:spMk id="3" creationId="{6848631A-A381-40E5-9E98-36EC40AA338E}"/>
          </ac:spMkLst>
        </pc:spChg>
        <pc:spChg chg="add del mod">
          <ac:chgData name="Vasco Gaião" userId="3d7a84c9-362c-4928-b96d-bb9c0474ac6c" providerId="ADAL" clId="{C89D7999-14F2-44E8-BDCF-38A3FDEF310F}" dt="2021-05-11T15:36:48.406" v="2434" actId="478"/>
          <ac:spMkLst>
            <pc:docMk/>
            <pc:sldMk cId="2247888938" sldId="316"/>
            <ac:spMk id="15" creationId="{F9476C30-9319-444F-894B-33F1D597B754}"/>
          </ac:spMkLst>
        </pc:spChg>
        <pc:picChg chg="add del mod">
          <ac:chgData name="Vasco Gaião" userId="3d7a84c9-362c-4928-b96d-bb9c0474ac6c" providerId="ADAL" clId="{C89D7999-14F2-44E8-BDCF-38A3FDEF310F}" dt="2021-05-11T15:36:46.465" v="2433" actId="478"/>
          <ac:picMkLst>
            <pc:docMk/>
            <pc:sldMk cId="2247888938" sldId="316"/>
            <ac:picMk id="14" creationId="{316B17C0-6C42-48EC-B426-0F380D21C4FC}"/>
          </ac:picMkLst>
        </pc:picChg>
      </pc:sldChg>
      <pc:sldChg chg="addSp delSp modSp add mod ord">
        <pc:chgData name="Vasco Gaião" userId="3d7a84c9-362c-4928-b96d-bb9c0474ac6c" providerId="ADAL" clId="{C89D7999-14F2-44E8-BDCF-38A3FDEF310F}" dt="2021-05-11T15:30:54.633" v="2428" actId="403"/>
        <pc:sldMkLst>
          <pc:docMk/>
          <pc:sldMk cId="1487324341" sldId="317"/>
        </pc:sldMkLst>
        <pc:spChg chg="mod">
          <ac:chgData name="Vasco Gaião" userId="3d7a84c9-362c-4928-b96d-bb9c0474ac6c" providerId="ADAL" clId="{C89D7999-14F2-44E8-BDCF-38A3FDEF310F}" dt="2021-05-11T15:30:35.857" v="2424" actId="404"/>
          <ac:spMkLst>
            <pc:docMk/>
            <pc:sldMk cId="1487324341" sldId="317"/>
            <ac:spMk id="2" creationId="{00000000-0000-0000-0000-000000000000}"/>
          </ac:spMkLst>
        </pc:spChg>
        <pc:graphicFrameChg chg="add mod modGraphic">
          <ac:chgData name="Vasco Gaião" userId="3d7a84c9-362c-4928-b96d-bb9c0474ac6c" providerId="ADAL" clId="{C89D7999-14F2-44E8-BDCF-38A3FDEF310F}" dt="2021-05-11T15:30:54.633" v="2428" actId="403"/>
          <ac:graphicFrameMkLst>
            <pc:docMk/>
            <pc:sldMk cId="1487324341" sldId="317"/>
            <ac:graphicFrameMk id="14" creationId="{28E0332B-CAE7-47B9-9DF7-FD9F76E216C9}"/>
          </ac:graphicFrameMkLst>
        </pc:graphicFrameChg>
        <pc:graphicFrameChg chg="del">
          <ac:chgData name="Vasco Gaião" userId="3d7a84c9-362c-4928-b96d-bb9c0474ac6c" providerId="ADAL" clId="{C89D7999-14F2-44E8-BDCF-38A3FDEF310F}" dt="2021-05-11T11:50:18.685" v="1792" actId="478"/>
          <ac:graphicFrameMkLst>
            <pc:docMk/>
            <pc:sldMk cId="1487324341" sldId="317"/>
            <ac:graphicFrameMk id="21" creationId="{551787E7-063D-47EF-AA2E-08C0145E5150}"/>
          </ac:graphicFrameMkLst>
        </pc:graphicFrameChg>
      </pc:sldChg>
      <pc:sldChg chg="addSp delSp modSp mod ord">
        <pc:chgData name="Vasco Gaião" userId="3d7a84c9-362c-4928-b96d-bb9c0474ac6c" providerId="ADAL" clId="{C89D7999-14F2-44E8-BDCF-38A3FDEF310F}" dt="2021-05-11T15:37:17.456" v="2436"/>
        <pc:sldMkLst>
          <pc:docMk/>
          <pc:sldMk cId="3968900344" sldId="318"/>
        </pc:sldMkLst>
        <pc:spChg chg="mod">
          <ac:chgData name="Vasco Gaião" userId="3d7a84c9-362c-4928-b96d-bb9c0474ac6c" providerId="ADAL" clId="{C89D7999-14F2-44E8-BDCF-38A3FDEF310F}" dt="2021-05-11T15:04:54.919" v="2273" actId="113"/>
          <ac:spMkLst>
            <pc:docMk/>
            <pc:sldMk cId="3968900344" sldId="318"/>
            <ac:spMk id="2" creationId="{00000000-0000-0000-0000-000000000000}"/>
          </ac:spMkLst>
        </pc:spChg>
        <pc:spChg chg="del mod">
          <ac:chgData name="Vasco Gaião" userId="3d7a84c9-362c-4928-b96d-bb9c0474ac6c" providerId="ADAL" clId="{C89D7999-14F2-44E8-BDCF-38A3FDEF310F}" dt="2021-05-11T11:55:25.068" v="1823" actId="478"/>
          <ac:spMkLst>
            <pc:docMk/>
            <pc:sldMk cId="3968900344" sldId="318"/>
            <ac:spMk id="3" creationId="{00000000-0000-0000-0000-000000000000}"/>
          </ac:spMkLst>
        </pc:spChg>
        <pc:graphicFrameChg chg="add mod modGraphic">
          <ac:chgData name="Vasco Gaião" userId="3d7a84c9-362c-4928-b96d-bb9c0474ac6c" providerId="ADAL" clId="{C89D7999-14F2-44E8-BDCF-38A3FDEF310F}" dt="2021-05-11T15:05:31.212" v="2275" actId="12100"/>
          <ac:graphicFrameMkLst>
            <pc:docMk/>
            <pc:sldMk cId="3968900344" sldId="318"/>
            <ac:graphicFrameMk id="14" creationId="{9C46A3FB-4B96-4CE4-8DCC-285D11C0FB3D}"/>
          </ac:graphicFrameMkLst>
        </pc:graphicFrameChg>
      </pc:sldChg>
      <pc:sldChg chg="addSp delSp modSp add mod">
        <pc:chgData name="Vasco Gaião" userId="3d7a84c9-362c-4928-b96d-bb9c0474ac6c" providerId="ADAL" clId="{C89D7999-14F2-44E8-BDCF-38A3FDEF310F}" dt="2021-05-11T15:43:46.938" v="2470" actId="207"/>
        <pc:sldMkLst>
          <pc:docMk/>
          <pc:sldMk cId="2726636119" sldId="319"/>
        </pc:sldMkLst>
        <pc:spChg chg="mod">
          <ac:chgData name="Vasco Gaião" userId="3d7a84c9-362c-4928-b96d-bb9c0474ac6c" providerId="ADAL" clId="{C89D7999-14F2-44E8-BDCF-38A3FDEF310F}" dt="2021-05-11T15:06:46.085" v="2289" actId="1076"/>
          <ac:spMkLst>
            <pc:docMk/>
            <pc:sldMk cId="2726636119" sldId="319"/>
            <ac:spMk id="2" creationId="{00000000-0000-0000-0000-000000000000}"/>
          </ac:spMkLst>
        </pc:spChg>
        <pc:spChg chg="mod">
          <ac:chgData name="Vasco Gaião" userId="3d7a84c9-362c-4928-b96d-bb9c0474ac6c" providerId="ADAL" clId="{C89D7999-14F2-44E8-BDCF-38A3FDEF310F}" dt="2021-05-11T15:43:31.886" v="2467" actId="1076"/>
          <ac:spMkLst>
            <pc:docMk/>
            <pc:sldMk cId="2726636119" sldId="319"/>
            <ac:spMk id="15" creationId="{8FDF405A-E190-4AB8-A78A-5E55A13245A1}"/>
          </ac:spMkLst>
        </pc:spChg>
        <pc:spChg chg="del">
          <ac:chgData name="Vasco Gaião" userId="3d7a84c9-362c-4928-b96d-bb9c0474ac6c" providerId="ADAL" clId="{C89D7999-14F2-44E8-BDCF-38A3FDEF310F}" dt="2021-05-11T15:42:51.758" v="2464" actId="478"/>
          <ac:spMkLst>
            <pc:docMk/>
            <pc:sldMk cId="2726636119" sldId="319"/>
            <ac:spMk id="20" creationId="{94BEE04E-D4B9-4A08-9C59-399C8EA099AE}"/>
          </ac:spMkLst>
        </pc:spChg>
        <pc:graphicFrameChg chg="add mod modGraphic">
          <ac:chgData name="Vasco Gaião" userId="3d7a84c9-362c-4928-b96d-bb9c0474ac6c" providerId="ADAL" clId="{C89D7999-14F2-44E8-BDCF-38A3FDEF310F}" dt="2021-05-11T15:43:46.938" v="2470" actId="207"/>
          <ac:graphicFrameMkLst>
            <pc:docMk/>
            <pc:sldMk cId="2726636119" sldId="319"/>
            <ac:graphicFrameMk id="14" creationId="{6A928002-F3F4-4690-A99C-E56050E47CB7}"/>
          </ac:graphicFrameMkLst>
        </pc:graphicFrameChg>
        <pc:picChg chg="del">
          <ac:chgData name="Vasco Gaião" userId="3d7a84c9-362c-4928-b96d-bb9c0474ac6c" providerId="ADAL" clId="{C89D7999-14F2-44E8-BDCF-38A3FDEF310F}" dt="2021-05-11T12:02:01.335" v="1859" actId="478"/>
          <ac:picMkLst>
            <pc:docMk/>
            <pc:sldMk cId="2726636119" sldId="319"/>
            <ac:picMk id="17" creationId="{EE1D5C3F-5CD1-4E05-9946-0C00617438A9}"/>
          </ac:picMkLst>
        </pc:picChg>
      </pc:sldChg>
      <pc:sldChg chg="addSp delSp modSp add mod">
        <pc:chgData name="Vasco Gaião" userId="3d7a84c9-362c-4928-b96d-bb9c0474ac6c" providerId="ADAL" clId="{C89D7999-14F2-44E8-BDCF-38A3FDEF310F}" dt="2021-05-11T15:12:42.909" v="2326" actId="12100"/>
        <pc:sldMkLst>
          <pc:docMk/>
          <pc:sldMk cId="293832287" sldId="320"/>
        </pc:sldMkLst>
        <pc:spChg chg="mod">
          <ac:chgData name="Vasco Gaião" userId="3d7a84c9-362c-4928-b96d-bb9c0474ac6c" providerId="ADAL" clId="{C89D7999-14F2-44E8-BDCF-38A3FDEF310F}" dt="2021-05-11T15:07:35.589" v="2298" actId="113"/>
          <ac:spMkLst>
            <pc:docMk/>
            <pc:sldMk cId="293832287" sldId="320"/>
            <ac:spMk id="2" creationId="{00000000-0000-0000-0000-000000000000}"/>
          </ac:spMkLst>
        </pc:spChg>
        <pc:spChg chg="mod">
          <ac:chgData name="Vasco Gaião" userId="3d7a84c9-362c-4928-b96d-bb9c0474ac6c" providerId="ADAL" clId="{C89D7999-14F2-44E8-BDCF-38A3FDEF310F}" dt="2021-05-11T15:07:47.022" v="2299" actId="1076"/>
          <ac:spMkLst>
            <pc:docMk/>
            <pc:sldMk cId="293832287" sldId="320"/>
            <ac:spMk id="17" creationId="{06AB534E-53F7-4EF4-99D5-279DC1E1D18C}"/>
          </ac:spMkLst>
        </pc:spChg>
        <pc:spChg chg="del">
          <ac:chgData name="Vasco Gaião" userId="3d7a84c9-362c-4928-b96d-bb9c0474ac6c" providerId="ADAL" clId="{C89D7999-14F2-44E8-BDCF-38A3FDEF310F}" dt="2021-05-11T12:08:19.740" v="1991" actId="478"/>
          <ac:spMkLst>
            <pc:docMk/>
            <pc:sldMk cId="293832287" sldId="320"/>
            <ac:spMk id="21" creationId="{F6C94741-2222-4A07-8891-F3052DDE22F0}"/>
          </ac:spMkLst>
        </pc:spChg>
        <pc:graphicFrameChg chg="add mod">
          <ac:chgData name="Vasco Gaião" userId="3d7a84c9-362c-4928-b96d-bb9c0474ac6c" providerId="ADAL" clId="{C89D7999-14F2-44E8-BDCF-38A3FDEF310F}" dt="2021-05-11T15:12:42.909" v="2326" actId="12100"/>
          <ac:graphicFrameMkLst>
            <pc:docMk/>
            <pc:sldMk cId="293832287" sldId="320"/>
            <ac:graphicFrameMk id="14" creationId="{5CFD62E8-A1E6-4D5A-A458-C25BD80C39EF}"/>
          </ac:graphicFrameMkLst>
        </pc:graphicFrameChg>
        <pc:picChg chg="del mod">
          <ac:chgData name="Vasco Gaião" userId="3d7a84c9-362c-4928-b96d-bb9c0474ac6c" providerId="ADAL" clId="{C89D7999-14F2-44E8-BDCF-38A3FDEF310F}" dt="2021-05-11T12:08:18.164" v="1990" actId="478"/>
          <ac:picMkLst>
            <pc:docMk/>
            <pc:sldMk cId="293832287" sldId="320"/>
            <ac:picMk id="20" creationId="{0B25E135-662D-488D-9367-BAB013FB2AF9}"/>
          </ac:picMkLst>
        </pc:picChg>
      </pc:sldChg>
      <pc:sldChg chg="addSp modSp add mod">
        <pc:chgData name="Vasco Gaião" userId="3d7a84c9-362c-4928-b96d-bb9c0474ac6c" providerId="ADAL" clId="{C89D7999-14F2-44E8-BDCF-38A3FDEF310F}" dt="2021-05-11T15:49:25.259" v="2527" actId="1035"/>
        <pc:sldMkLst>
          <pc:docMk/>
          <pc:sldMk cId="2916322251" sldId="321"/>
        </pc:sldMkLst>
        <pc:spChg chg="mod">
          <ac:chgData name="Vasco Gaião" userId="3d7a84c9-362c-4928-b96d-bb9c0474ac6c" providerId="ADAL" clId="{C89D7999-14F2-44E8-BDCF-38A3FDEF310F}" dt="2021-05-11T15:12:56.017" v="2327" actId="113"/>
          <ac:spMkLst>
            <pc:docMk/>
            <pc:sldMk cId="2916322251" sldId="321"/>
            <ac:spMk id="2" creationId="{00000000-0000-0000-0000-000000000000}"/>
          </ac:spMkLst>
        </pc:spChg>
        <pc:spChg chg="mod">
          <ac:chgData name="Vasco Gaião" userId="3d7a84c9-362c-4928-b96d-bb9c0474ac6c" providerId="ADAL" clId="{C89D7999-14F2-44E8-BDCF-38A3FDEF310F}" dt="2021-05-11T15:49:25.259" v="2527" actId="1035"/>
          <ac:spMkLst>
            <pc:docMk/>
            <pc:sldMk cId="2916322251" sldId="321"/>
            <ac:spMk id="17" creationId="{06AB534E-53F7-4EF4-99D5-279DC1E1D18C}"/>
          </ac:spMkLst>
        </pc:spChg>
        <pc:graphicFrameChg chg="add mod">
          <ac:chgData name="Vasco Gaião" userId="3d7a84c9-362c-4928-b96d-bb9c0474ac6c" providerId="ADAL" clId="{C89D7999-14F2-44E8-BDCF-38A3FDEF310F}" dt="2021-05-11T15:12:26.810" v="2323" actId="255"/>
          <ac:graphicFrameMkLst>
            <pc:docMk/>
            <pc:sldMk cId="2916322251" sldId="321"/>
            <ac:graphicFrameMk id="14" creationId="{F09FC672-629E-4081-91BB-926161262C52}"/>
          </ac:graphicFrameMkLst>
        </pc:graphicFrameChg>
      </pc:sldChg>
      <pc:sldChg chg="modSp add del mod">
        <pc:chgData name="Vasco Gaião" userId="3d7a84c9-362c-4928-b96d-bb9c0474ac6c" providerId="ADAL" clId="{C89D7999-14F2-44E8-BDCF-38A3FDEF310F}" dt="2021-05-11T15:50:29.901" v="2531" actId="2711"/>
        <pc:sldMkLst>
          <pc:docMk/>
          <pc:sldMk cId="1289244187" sldId="322"/>
        </pc:sldMkLst>
        <pc:spChg chg="mod">
          <ac:chgData name="Vasco Gaião" userId="3d7a84c9-362c-4928-b96d-bb9c0474ac6c" providerId="ADAL" clId="{C89D7999-14F2-44E8-BDCF-38A3FDEF310F}" dt="2021-05-11T15:13:13.916" v="2332" actId="113"/>
          <ac:spMkLst>
            <pc:docMk/>
            <pc:sldMk cId="1289244187" sldId="322"/>
            <ac:spMk id="2" creationId="{00000000-0000-0000-0000-000000000000}"/>
          </ac:spMkLst>
        </pc:spChg>
        <pc:spChg chg="mod">
          <ac:chgData name="Vasco Gaião" userId="3d7a84c9-362c-4928-b96d-bb9c0474ac6c" providerId="ADAL" clId="{C89D7999-14F2-44E8-BDCF-38A3FDEF310F}" dt="2021-05-11T15:50:29.901" v="2531" actId="2711"/>
          <ac:spMkLst>
            <pc:docMk/>
            <pc:sldMk cId="1289244187" sldId="322"/>
            <ac:spMk id="3" creationId="{6848631A-A381-40E5-9E98-36EC40AA338E}"/>
          </ac:spMkLst>
        </pc:spChg>
        <pc:spChg chg="mod">
          <ac:chgData name="Vasco Gaião" userId="3d7a84c9-362c-4928-b96d-bb9c0474ac6c" providerId="ADAL" clId="{C89D7999-14F2-44E8-BDCF-38A3FDEF310F}" dt="2021-05-11T15:45:30.015" v="2484" actId="14100"/>
          <ac:spMkLst>
            <pc:docMk/>
            <pc:sldMk cId="1289244187" sldId="322"/>
            <ac:spMk id="15" creationId="{F9476C30-9319-444F-894B-33F1D597B754}"/>
          </ac:spMkLst>
        </pc:spChg>
        <pc:picChg chg="mod ord">
          <ac:chgData name="Vasco Gaião" userId="3d7a84c9-362c-4928-b96d-bb9c0474ac6c" providerId="ADAL" clId="{C89D7999-14F2-44E8-BDCF-38A3FDEF310F}" dt="2021-05-11T15:45:37.854" v="2485" actId="1076"/>
          <ac:picMkLst>
            <pc:docMk/>
            <pc:sldMk cId="1289244187" sldId="322"/>
            <ac:picMk id="14" creationId="{316B17C0-6C42-48EC-B426-0F380D21C4F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179AA-DC7D-424A-8D6C-62C27E3DB1ED}"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pt-PT"/>
        </a:p>
      </dgm:t>
    </dgm:pt>
    <dgm:pt modelId="{EF819F52-71EB-4268-A7A2-A6AA839EBC6A}">
      <dgm:prSet phldrT="[Texto]" custT="1"/>
      <dgm:spPr/>
      <dgm:t>
        <a:bodyPr/>
        <a:lstStyle/>
        <a:p>
          <a:r>
            <a:rPr lang="pt-PT" sz="1400" b="1" dirty="0" err="1">
              <a:latin typeface="+mn-lt"/>
            </a:rPr>
            <a:t>Knowing</a:t>
          </a:r>
          <a:r>
            <a:rPr lang="pt-PT" sz="1400" b="1" dirty="0">
              <a:latin typeface="+mn-lt"/>
            </a:rPr>
            <a:t> </a:t>
          </a:r>
          <a:r>
            <a:rPr lang="pt-PT" sz="1400" b="1" dirty="0" err="1">
              <a:latin typeface="+mn-lt"/>
            </a:rPr>
            <a:t>who</a:t>
          </a:r>
          <a:r>
            <a:rPr lang="pt-PT" sz="1400" b="1" dirty="0">
              <a:latin typeface="+mn-lt"/>
            </a:rPr>
            <a:t> </a:t>
          </a:r>
          <a:r>
            <a:rPr lang="pt-PT" sz="1400" b="1" dirty="0" err="1">
              <a:latin typeface="+mn-lt"/>
            </a:rPr>
            <a:t>we</a:t>
          </a:r>
          <a:r>
            <a:rPr lang="pt-PT" sz="1400" b="1" dirty="0">
              <a:latin typeface="+mn-lt"/>
            </a:rPr>
            <a:t> </a:t>
          </a:r>
          <a:r>
            <a:rPr lang="pt-PT" sz="1400" b="1" dirty="0" err="1">
              <a:latin typeface="+mn-lt"/>
            </a:rPr>
            <a:t>want</a:t>
          </a:r>
          <a:r>
            <a:rPr lang="pt-PT" sz="1400" b="1" dirty="0">
              <a:latin typeface="+mn-lt"/>
            </a:rPr>
            <a:t> to </a:t>
          </a:r>
          <a:r>
            <a:rPr lang="pt-PT" sz="1400" b="1" dirty="0" err="1">
              <a:latin typeface="+mn-lt"/>
            </a:rPr>
            <a:t>be</a:t>
          </a:r>
          <a:endParaRPr lang="pt-PT" sz="1400" b="1" dirty="0">
            <a:latin typeface="+mn-lt"/>
          </a:endParaRPr>
        </a:p>
      </dgm:t>
    </dgm:pt>
    <dgm:pt modelId="{4CCBF625-1B86-414A-8A81-1C44A5654127}" type="parTrans" cxnId="{D5326894-E368-4B49-AFA3-950CBF255DBF}">
      <dgm:prSet/>
      <dgm:spPr/>
      <dgm:t>
        <a:bodyPr/>
        <a:lstStyle/>
        <a:p>
          <a:endParaRPr lang="pt-PT" sz="1400" b="1" dirty="0">
            <a:solidFill>
              <a:srgbClr val="3F4652"/>
            </a:solidFill>
            <a:latin typeface="+mn-lt"/>
          </a:endParaRPr>
        </a:p>
      </dgm:t>
    </dgm:pt>
    <dgm:pt modelId="{6207D757-E473-49C3-8FD7-4328104C2945}" type="sibTrans" cxnId="{D5326894-E368-4B49-AFA3-950CBF255DBF}">
      <dgm:prSet custT="1"/>
      <dgm:spPr/>
      <dgm:t>
        <a:bodyPr/>
        <a:lstStyle/>
        <a:p>
          <a:endParaRPr lang="pt-PT" sz="1400" b="1" dirty="0">
            <a:solidFill>
              <a:srgbClr val="3F4652"/>
            </a:solidFill>
            <a:latin typeface="+mn-lt"/>
          </a:endParaRPr>
        </a:p>
      </dgm:t>
    </dgm:pt>
    <dgm:pt modelId="{971FEF33-3D1F-4718-967F-75D8E635BF7B}">
      <dgm:prSet phldrT="[Texto]" custT="1"/>
      <dgm:spPr/>
      <dgm:t>
        <a:bodyPr/>
        <a:lstStyle/>
        <a:p>
          <a:r>
            <a:rPr lang="pt-PT" sz="1400" b="1">
              <a:latin typeface="+mn-lt"/>
            </a:rPr>
            <a:t>Knowing what we want</a:t>
          </a:r>
          <a:endParaRPr lang="pt-PT" sz="1400" b="1" dirty="0">
            <a:latin typeface="+mn-lt"/>
          </a:endParaRPr>
        </a:p>
      </dgm:t>
    </dgm:pt>
    <dgm:pt modelId="{D27F5D6F-6C6E-42AA-AE95-B7936B35A282}" type="parTrans" cxnId="{5E8E950C-D963-4450-B278-4CE4AF81C81B}">
      <dgm:prSet/>
      <dgm:spPr/>
      <dgm:t>
        <a:bodyPr/>
        <a:lstStyle/>
        <a:p>
          <a:endParaRPr lang="pt-PT" sz="1400" b="1" dirty="0">
            <a:solidFill>
              <a:srgbClr val="3F4652"/>
            </a:solidFill>
            <a:latin typeface="+mn-lt"/>
          </a:endParaRPr>
        </a:p>
      </dgm:t>
    </dgm:pt>
    <dgm:pt modelId="{63788DBF-AA27-4F94-8251-3DF02D806A9F}" type="sibTrans" cxnId="{5E8E950C-D963-4450-B278-4CE4AF81C81B}">
      <dgm:prSet custT="1"/>
      <dgm:spPr/>
      <dgm:t>
        <a:bodyPr/>
        <a:lstStyle/>
        <a:p>
          <a:endParaRPr lang="pt-PT" sz="1400" b="1" dirty="0">
            <a:solidFill>
              <a:srgbClr val="3F4652"/>
            </a:solidFill>
            <a:latin typeface="+mn-lt"/>
          </a:endParaRPr>
        </a:p>
      </dgm:t>
    </dgm:pt>
    <dgm:pt modelId="{68B1E01D-55C3-4815-8C95-ABB6867B73D4}">
      <dgm:prSet phldrT="[Texto]" custT="1"/>
      <dgm:spPr/>
      <dgm:t>
        <a:bodyPr/>
        <a:lstStyle/>
        <a:p>
          <a:r>
            <a:rPr lang="pt-PT" sz="1400" b="1">
              <a:latin typeface="+mn-lt"/>
            </a:rPr>
            <a:t>Not blaming others</a:t>
          </a:r>
          <a:endParaRPr lang="pt-PT" sz="1400" b="1" dirty="0">
            <a:latin typeface="+mn-lt"/>
          </a:endParaRPr>
        </a:p>
      </dgm:t>
    </dgm:pt>
    <dgm:pt modelId="{6595575F-2887-4DDF-8432-7CBB26C69AB9}" type="parTrans" cxnId="{B56988CC-44F3-4ECE-9BD5-5FAC799847E1}">
      <dgm:prSet/>
      <dgm:spPr/>
      <dgm:t>
        <a:bodyPr/>
        <a:lstStyle/>
        <a:p>
          <a:endParaRPr lang="pt-PT" sz="1400" b="1" dirty="0">
            <a:solidFill>
              <a:srgbClr val="3F4652"/>
            </a:solidFill>
            <a:latin typeface="+mn-lt"/>
          </a:endParaRPr>
        </a:p>
      </dgm:t>
    </dgm:pt>
    <dgm:pt modelId="{43A88B49-EC6F-462C-A1BC-90E49AF0B5CA}" type="sibTrans" cxnId="{B56988CC-44F3-4ECE-9BD5-5FAC799847E1}">
      <dgm:prSet custT="1"/>
      <dgm:spPr/>
      <dgm:t>
        <a:bodyPr/>
        <a:lstStyle/>
        <a:p>
          <a:endParaRPr lang="pt-PT" sz="1400" b="1" dirty="0">
            <a:solidFill>
              <a:srgbClr val="3F4652"/>
            </a:solidFill>
            <a:latin typeface="+mn-lt"/>
          </a:endParaRPr>
        </a:p>
      </dgm:t>
    </dgm:pt>
    <dgm:pt modelId="{EEF65E56-438D-48FD-82EB-C8D04A8D708C}">
      <dgm:prSet phldrT="[Texto]" custT="1"/>
      <dgm:spPr/>
      <dgm:t>
        <a:bodyPr/>
        <a:lstStyle/>
        <a:p>
          <a:r>
            <a:rPr lang="pt-PT" sz="1400" b="1">
              <a:latin typeface="+mn-lt"/>
            </a:rPr>
            <a:t>Not blaming ourselves</a:t>
          </a:r>
          <a:endParaRPr lang="pt-PT" sz="1400" b="1" dirty="0">
            <a:latin typeface="+mn-lt"/>
          </a:endParaRPr>
        </a:p>
      </dgm:t>
    </dgm:pt>
    <dgm:pt modelId="{69B6EAEC-14E7-402C-ADCF-E14EF45ACC82}" type="parTrans" cxnId="{5EC1B9FE-AF43-4B50-8164-369CF6CD9FF4}">
      <dgm:prSet/>
      <dgm:spPr/>
      <dgm:t>
        <a:bodyPr/>
        <a:lstStyle/>
        <a:p>
          <a:endParaRPr lang="pt-PT" sz="1400" b="1" dirty="0">
            <a:solidFill>
              <a:srgbClr val="3F4652"/>
            </a:solidFill>
            <a:latin typeface="+mn-lt"/>
          </a:endParaRPr>
        </a:p>
      </dgm:t>
    </dgm:pt>
    <dgm:pt modelId="{9B79FD1D-E67D-472A-84BE-E7D04F098559}" type="sibTrans" cxnId="{5EC1B9FE-AF43-4B50-8164-369CF6CD9FF4}">
      <dgm:prSet custT="1"/>
      <dgm:spPr/>
      <dgm:t>
        <a:bodyPr/>
        <a:lstStyle/>
        <a:p>
          <a:endParaRPr lang="pt-PT" sz="1400" b="1" dirty="0">
            <a:solidFill>
              <a:srgbClr val="3F4652"/>
            </a:solidFill>
            <a:latin typeface="+mn-lt"/>
          </a:endParaRPr>
        </a:p>
      </dgm:t>
    </dgm:pt>
    <dgm:pt modelId="{A0542E1F-20B2-4842-B087-9194F819C850}">
      <dgm:prSet phldrT="[Texto]" custT="1"/>
      <dgm:spPr/>
      <dgm:t>
        <a:bodyPr/>
        <a:lstStyle/>
        <a:p>
          <a:r>
            <a:rPr lang="pt-PT" sz="1400" b="1">
              <a:latin typeface="+mn-lt"/>
            </a:rPr>
            <a:t>Being honest with ourselves</a:t>
          </a:r>
          <a:endParaRPr lang="pt-PT" sz="1400" b="1" dirty="0">
            <a:latin typeface="+mn-lt"/>
          </a:endParaRPr>
        </a:p>
      </dgm:t>
    </dgm:pt>
    <dgm:pt modelId="{26970999-2843-4A96-A61C-2FCDCD9E99E5}" type="parTrans" cxnId="{8447E660-FD03-406E-BDCE-7258A1E66BC6}">
      <dgm:prSet/>
      <dgm:spPr/>
      <dgm:t>
        <a:bodyPr/>
        <a:lstStyle/>
        <a:p>
          <a:endParaRPr lang="pt-PT" sz="1400" b="1" dirty="0">
            <a:solidFill>
              <a:srgbClr val="3F4652"/>
            </a:solidFill>
            <a:latin typeface="+mn-lt"/>
          </a:endParaRPr>
        </a:p>
      </dgm:t>
    </dgm:pt>
    <dgm:pt modelId="{CB6E4A46-91A4-437C-ADB1-0A424AFB3078}" type="sibTrans" cxnId="{8447E660-FD03-406E-BDCE-7258A1E66BC6}">
      <dgm:prSet custT="1"/>
      <dgm:spPr/>
      <dgm:t>
        <a:bodyPr/>
        <a:lstStyle/>
        <a:p>
          <a:endParaRPr lang="pt-PT" sz="1400" b="1" dirty="0">
            <a:solidFill>
              <a:srgbClr val="3F4652"/>
            </a:solidFill>
            <a:latin typeface="+mn-lt"/>
          </a:endParaRPr>
        </a:p>
      </dgm:t>
    </dgm:pt>
    <dgm:pt modelId="{15E79AB7-BE67-496F-BE28-1C800BD4C11A}">
      <dgm:prSet custT="1"/>
      <dgm:spPr/>
      <dgm:t>
        <a:bodyPr/>
        <a:lstStyle/>
        <a:p>
          <a:r>
            <a:rPr lang="pt-PT" sz="1400" b="1" dirty="0" err="1">
              <a:latin typeface="+mn-lt"/>
            </a:rPr>
            <a:t>Recognising</a:t>
          </a:r>
          <a:r>
            <a:rPr lang="pt-PT" sz="1400" b="1" dirty="0">
              <a:latin typeface="+mn-lt"/>
            </a:rPr>
            <a:t> </a:t>
          </a:r>
          <a:r>
            <a:rPr lang="pt-PT" sz="1400" b="1" dirty="0" err="1">
              <a:latin typeface="+mn-lt"/>
            </a:rPr>
            <a:t>that</a:t>
          </a:r>
          <a:r>
            <a:rPr lang="pt-PT" sz="1400" b="1" dirty="0">
              <a:latin typeface="+mn-lt"/>
            </a:rPr>
            <a:t> </a:t>
          </a:r>
          <a:r>
            <a:rPr lang="pt-PT" sz="1400" b="1" dirty="0" err="1">
              <a:latin typeface="+mn-lt"/>
            </a:rPr>
            <a:t>we</a:t>
          </a:r>
          <a:r>
            <a:rPr lang="pt-PT" sz="1400" b="1" dirty="0">
              <a:latin typeface="+mn-lt"/>
            </a:rPr>
            <a:t> </a:t>
          </a:r>
          <a:r>
            <a:rPr lang="pt-PT" sz="1400" b="1" dirty="0" err="1">
              <a:latin typeface="+mn-lt"/>
            </a:rPr>
            <a:t>benefit</a:t>
          </a:r>
          <a:r>
            <a:rPr lang="pt-PT" sz="1400" b="1" dirty="0">
              <a:latin typeface="+mn-lt"/>
            </a:rPr>
            <a:t> </a:t>
          </a:r>
          <a:r>
            <a:rPr lang="pt-PT" sz="1400" b="1" dirty="0" err="1">
              <a:latin typeface="+mn-lt"/>
            </a:rPr>
            <a:t>from</a:t>
          </a:r>
          <a:r>
            <a:rPr lang="pt-PT" sz="1400" b="1" dirty="0">
              <a:latin typeface="+mn-lt"/>
            </a:rPr>
            <a:t> the status quo</a:t>
          </a:r>
        </a:p>
      </dgm:t>
    </dgm:pt>
    <dgm:pt modelId="{4F8A030B-582F-4A14-B82C-B77D60C1DFB8}" type="parTrans" cxnId="{E6A0D473-6C21-40E7-8432-51EAFC1FA7F2}">
      <dgm:prSet/>
      <dgm:spPr/>
      <dgm:t>
        <a:bodyPr/>
        <a:lstStyle/>
        <a:p>
          <a:endParaRPr lang="pt-PT" sz="1400" b="1" dirty="0">
            <a:solidFill>
              <a:srgbClr val="3F4652"/>
            </a:solidFill>
            <a:latin typeface="+mn-lt"/>
          </a:endParaRPr>
        </a:p>
      </dgm:t>
    </dgm:pt>
    <dgm:pt modelId="{0F43AD30-8C19-46FE-950F-CB6B344EADF2}" type="sibTrans" cxnId="{E6A0D473-6C21-40E7-8432-51EAFC1FA7F2}">
      <dgm:prSet custT="1"/>
      <dgm:spPr/>
      <dgm:t>
        <a:bodyPr/>
        <a:lstStyle/>
        <a:p>
          <a:endParaRPr lang="pt-PT" sz="1400" b="1" dirty="0">
            <a:solidFill>
              <a:srgbClr val="3F4652"/>
            </a:solidFill>
            <a:latin typeface="+mn-lt"/>
          </a:endParaRPr>
        </a:p>
      </dgm:t>
    </dgm:pt>
    <dgm:pt modelId="{D547AA89-7A2E-43C0-959E-1892DC9338CE}">
      <dgm:prSet custT="1"/>
      <dgm:spPr/>
      <dgm:t>
        <a:bodyPr/>
        <a:lstStyle/>
        <a:p>
          <a:r>
            <a:rPr lang="pt-PT" sz="1400" b="1">
              <a:latin typeface="+mn-lt"/>
            </a:rPr>
            <a:t>Knowing we always have choices</a:t>
          </a:r>
          <a:endParaRPr lang="pt-PT" sz="1400" b="1" dirty="0">
            <a:latin typeface="+mn-lt"/>
          </a:endParaRPr>
        </a:p>
      </dgm:t>
    </dgm:pt>
    <dgm:pt modelId="{598FF53C-0D03-44CF-86B4-93C7F22E081B}" type="parTrans" cxnId="{0A03C6C8-0AEB-4C1E-A943-EA320AD3E204}">
      <dgm:prSet/>
      <dgm:spPr/>
      <dgm:t>
        <a:bodyPr/>
        <a:lstStyle/>
        <a:p>
          <a:endParaRPr lang="pt-PT" sz="1400" b="1" dirty="0">
            <a:solidFill>
              <a:srgbClr val="3F4652"/>
            </a:solidFill>
            <a:latin typeface="+mn-lt"/>
          </a:endParaRPr>
        </a:p>
      </dgm:t>
    </dgm:pt>
    <dgm:pt modelId="{A41C4307-DB92-4FB0-8300-2627065432E9}" type="sibTrans" cxnId="{0A03C6C8-0AEB-4C1E-A943-EA320AD3E204}">
      <dgm:prSet/>
      <dgm:spPr/>
      <dgm:t>
        <a:bodyPr/>
        <a:lstStyle/>
        <a:p>
          <a:endParaRPr lang="pt-PT" sz="1400" b="1" dirty="0">
            <a:solidFill>
              <a:srgbClr val="3F4652"/>
            </a:solidFill>
            <a:latin typeface="+mn-lt"/>
          </a:endParaRPr>
        </a:p>
      </dgm:t>
    </dgm:pt>
    <dgm:pt modelId="{7B9778FD-9522-46B3-960F-DAA2F606280A}" type="pres">
      <dgm:prSet presAssocID="{586179AA-DC7D-424A-8D6C-62C27E3DB1ED}" presName="diagram" presStyleCnt="0">
        <dgm:presLayoutVars>
          <dgm:dir/>
          <dgm:resizeHandles val="exact"/>
        </dgm:presLayoutVars>
      </dgm:prSet>
      <dgm:spPr/>
    </dgm:pt>
    <dgm:pt modelId="{B0A9E451-6BAF-4532-925D-125DBA650263}" type="pres">
      <dgm:prSet presAssocID="{EF819F52-71EB-4268-A7A2-A6AA839EBC6A}" presName="node" presStyleLbl="node1" presStyleIdx="0" presStyleCnt="7">
        <dgm:presLayoutVars>
          <dgm:bulletEnabled val="1"/>
        </dgm:presLayoutVars>
      </dgm:prSet>
      <dgm:spPr/>
    </dgm:pt>
    <dgm:pt modelId="{93154D3B-A814-4EFC-A5E7-1EB845A88FE7}" type="pres">
      <dgm:prSet presAssocID="{6207D757-E473-49C3-8FD7-4328104C2945}" presName="sibTrans" presStyleLbl="sibTrans2D1" presStyleIdx="0" presStyleCnt="6"/>
      <dgm:spPr/>
    </dgm:pt>
    <dgm:pt modelId="{696CF113-DEA2-4921-A478-5A69799A3B43}" type="pres">
      <dgm:prSet presAssocID="{6207D757-E473-49C3-8FD7-4328104C2945}" presName="connectorText" presStyleLbl="sibTrans2D1" presStyleIdx="0" presStyleCnt="6"/>
      <dgm:spPr/>
    </dgm:pt>
    <dgm:pt modelId="{E2A95BA2-B4B7-4A7C-B39A-EA441219F739}" type="pres">
      <dgm:prSet presAssocID="{971FEF33-3D1F-4718-967F-75D8E635BF7B}" presName="node" presStyleLbl="node1" presStyleIdx="1" presStyleCnt="7">
        <dgm:presLayoutVars>
          <dgm:bulletEnabled val="1"/>
        </dgm:presLayoutVars>
      </dgm:prSet>
      <dgm:spPr/>
    </dgm:pt>
    <dgm:pt modelId="{437D77D4-FCFD-4302-BAB4-8A8431B7E949}" type="pres">
      <dgm:prSet presAssocID="{63788DBF-AA27-4F94-8251-3DF02D806A9F}" presName="sibTrans" presStyleLbl="sibTrans2D1" presStyleIdx="1" presStyleCnt="6"/>
      <dgm:spPr/>
    </dgm:pt>
    <dgm:pt modelId="{1F2B3CCD-536B-4FAE-BF9F-29FBDB9BC664}" type="pres">
      <dgm:prSet presAssocID="{63788DBF-AA27-4F94-8251-3DF02D806A9F}" presName="connectorText" presStyleLbl="sibTrans2D1" presStyleIdx="1" presStyleCnt="6"/>
      <dgm:spPr/>
    </dgm:pt>
    <dgm:pt modelId="{20007379-BDDF-4AE0-826F-088C359BF367}" type="pres">
      <dgm:prSet presAssocID="{68B1E01D-55C3-4815-8C95-ABB6867B73D4}" presName="node" presStyleLbl="node1" presStyleIdx="2" presStyleCnt="7">
        <dgm:presLayoutVars>
          <dgm:bulletEnabled val="1"/>
        </dgm:presLayoutVars>
      </dgm:prSet>
      <dgm:spPr/>
    </dgm:pt>
    <dgm:pt modelId="{57680877-D4C7-4485-9473-4F77F04B175F}" type="pres">
      <dgm:prSet presAssocID="{43A88B49-EC6F-462C-A1BC-90E49AF0B5CA}" presName="sibTrans" presStyleLbl="sibTrans2D1" presStyleIdx="2" presStyleCnt="6"/>
      <dgm:spPr/>
    </dgm:pt>
    <dgm:pt modelId="{70EB393E-134C-4A53-9340-FF869A17706A}" type="pres">
      <dgm:prSet presAssocID="{43A88B49-EC6F-462C-A1BC-90E49AF0B5CA}" presName="connectorText" presStyleLbl="sibTrans2D1" presStyleIdx="2" presStyleCnt="6"/>
      <dgm:spPr/>
    </dgm:pt>
    <dgm:pt modelId="{1C04352B-5831-4573-B4FC-3492A633A49B}" type="pres">
      <dgm:prSet presAssocID="{EEF65E56-438D-48FD-82EB-C8D04A8D708C}" presName="node" presStyleLbl="node1" presStyleIdx="3" presStyleCnt="7">
        <dgm:presLayoutVars>
          <dgm:bulletEnabled val="1"/>
        </dgm:presLayoutVars>
      </dgm:prSet>
      <dgm:spPr/>
    </dgm:pt>
    <dgm:pt modelId="{4C960C3C-91D4-40DB-B002-E69F80D0BAE8}" type="pres">
      <dgm:prSet presAssocID="{9B79FD1D-E67D-472A-84BE-E7D04F098559}" presName="sibTrans" presStyleLbl="sibTrans2D1" presStyleIdx="3" presStyleCnt="6"/>
      <dgm:spPr/>
    </dgm:pt>
    <dgm:pt modelId="{708E3CBD-5A16-403B-A701-867F0F8C6D29}" type="pres">
      <dgm:prSet presAssocID="{9B79FD1D-E67D-472A-84BE-E7D04F098559}" presName="connectorText" presStyleLbl="sibTrans2D1" presStyleIdx="3" presStyleCnt="6"/>
      <dgm:spPr/>
    </dgm:pt>
    <dgm:pt modelId="{C8C330F6-F013-41FD-A7E5-7630576E8E08}" type="pres">
      <dgm:prSet presAssocID="{A0542E1F-20B2-4842-B087-9194F819C850}" presName="node" presStyleLbl="node1" presStyleIdx="4" presStyleCnt="7">
        <dgm:presLayoutVars>
          <dgm:bulletEnabled val="1"/>
        </dgm:presLayoutVars>
      </dgm:prSet>
      <dgm:spPr/>
    </dgm:pt>
    <dgm:pt modelId="{E02824B6-65F6-4DAF-9593-1CF56FCD7D8B}" type="pres">
      <dgm:prSet presAssocID="{CB6E4A46-91A4-437C-ADB1-0A424AFB3078}" presName="sibTrans" presStyleLbl="sibTrans2D1" presStyleIdx="4" presStyleCnt="6"/>
      <dgm:spPr/>
    </dgm:pt>
    <dgm:pt modelId="{48F33629-BB09-4424-8B7F-E3BFFDB5B602}" type="pres">
      <dgm:prSet presAssocID="{CB6E4A46-91A4-437C-ADB1-0A424AFB3078}" presName="connectorText" presStyleLbl="sibTrans2D1" presStyleIdx="4" presStyleCnt="6"/>
      <dgm:spPr/>
    </dgm:pt>
    <dgm:pt modelId="{AB15F2F4-CA20-4BFF-8D4C-D30C1483A001}" type="pres">
      <dgm:prSet presAssocID="{15E79AB7-BE67-496F-BE28-1C800BD4C11A}" presName="node" presStyleLbl="node1" presStyleIdx="5" presStyleCnt="7">
        <dgm:presLayoutVars>
          <dgm:bulletEnabled val="1"/>
        </dgm:presLayoutVars>
      </dgm:prSet>
      <dgm:spPr/>
    </dgm:pt>
    <dgm:pt modelId="{B62E0C76-08C6-4B77-BE23-94D0C6EC9A70}" type="pres">
      <dgm:prSet presAssocID="{0F43AD30-8C19-46FE-950F-CB6B344EADF2}" presName="sibTrans" presStyleLbl="sibTrans2D1" presStyleIdx="5" presStyleCnt="6"/>
      <dgm:spPr/>
    </dgm:pt>
    <dgm:pt modelId="{C1185BB1-8509-417A-870E-E5C8607A4778}" type="pres">
      <dgm:prSet presAssocID="{0F43AD30-8C19-46FE-950F-CB6B344EADF2}" presName="connectorText" presStyleLbl="sibTrans2D1" presStyleIdx="5" presStyleCnt="6"/>
      <dgm:spPr/>
    </dgm:pt>
    <dgm:pt modelId="{AC6DA0F8-55E2-4D1A-947D-27DC43249702}" type="pres">
      <dgm:prSet presAssocID="{D547AA89-7A2E-43C0-959E-1892DC9338CE}" presName="node" presStyleLbl="node1" presStyleIdx="6" presStyleCnt="7">
        <dgm:presLayoutVars>
          <dgm:bulletEnabled val="1"/>
        </dgm:presLayoutVars>
      </dgm:prSet>
      <dgm:spPr/>
    </dgm:pt>
  </dgm:ptLst>
  <dgm:cxnLst>
    <dgm:cxn modelId="{E831320C-EFB0-4A97-BE35-2B174B9C5BB1}" type="presOf" srcId="{6207D757-E473-49C3-8FD7-4328104C2945}" destId="{93154D3B-A814-4EFC-A5E7-1EB845A88FE7}" srcOrd="0" destOrd="0" presId="urn:microsoft.com/office/officeart/2005/8/layout/process5"/>
    <dgm:cxn modelId="{5E8E950C-D963-4450-B278-4CE4AF81C81B}" srcId="{586179AA-DC7D-424A-8D6C-62C27E3DB1ED}" destId="{971FEF33-3D1F-4718-967F-75D8E635BF7B}" srcOrd="1" destOrd="0" parTransId="{D27F5D6F-6C6E-42AA-AE95-B7936B35A282}" sibTransId="{63788DBF-AA27-4F94-8251-3DF02D806A9F}"/>
    <dgm:cxn modelId="{A2BDFD15-B3FE-42EF-A5B5-BAA404FD8C74}" type="presOf" srcId="{971FEF33-3D1F-4718-967F-75D8E635BF7B}" destId="{E2A95BA2-B4B7-4A7C-B39A-EA441219F739}" srcOrd="0" destOrd="0" presId="urn:microsoft.com/office/officeart/2005/8/layout/process5"/>
    <dgm:cxn modelId="{255DD53D-8F72-474B-A0DA-B994C0B275D2}" type="presOf" srcId="{43A88B49-EC6F-462C-A1BC-90E49AF0B5CA}" destId="{70EB393E-134C-4A53-9340-FF869A17706A}" srcOrd="1" destOrd="0" presId="urn:microsoft.com/office/officeart/2005/8/layout/process5"/>
    <dgm:cxn modelId="{8447E660-FD03-406E-BDCE-7258A1E66BC6}" srcId="{586179AA-DC7D-424A-8D6C-62C27E3DB1ED}" destId="{A0542E1F-20B2-4842-B087-9194F819C850}" srcOrd="4" destOrd="0" parTransId="{26970999-2843-4A96-A61C-2FCDCD9E99E5}" sibTransId="{CB6E4A46-91A4-437C-ADB1-0A424AFB3078}"/>
    <dgm:cxn modelId="{EF2F0165-4CAB-4BA2-BE65-B67BA3DE17A1}" type="presOf" srcId="{0F43AD30-8C19-46FE-950F-CB6B344EADF2}" destId="{B62E0C76-08C6-4B77-BE23-94D0C6EC9A70}" srcOrd="0" destOrd="0" presId="urn:microsoft.com/office/officeart/2005/8/layout/process5"/>
    <dgm:cxn modelId="{0E3B904D-D977-436C-8225-02FAAEE318EC}" type="presOf" srcId="{63788DBF-AA27-4F94-8251-3DF02D806A9F}" destId="{1F2B3CCD-536B-4FAE-BF9F-29FBDB9BC664}" srcOrd="1" destOrd="0" presId="urn:microsoft.com/office/officeart/2005/8/layout/process5"/>
    <dgm:cxn modelId="{505EE24E-6FF6-454E-B992-9BAB7957BAEC}" type="presOf" srcId="{9B79FD1D-E67D-472A-84BE-E7D04F098559}" destId="{4C960C3C-91D4-40DB-B002-E69F80D0BAE8}" srcOrd="0" destOrd="0" presId="urn:microsoft.com/office/officeart/2005/8/layout/process5"/>
    <dgm:cxn modelId="{81E58A72-DDA8-44C4-A970-FCE11D575C25}" type="presOf" srcId="{D547AA89-7A2E-43C0-959E-1892DC9338CE}" destId="{AC6DA0F8-55E2-4D1A-947D-27DC43249702}" srcOrd="0" destOrd="0" presId="urn:microsoft.com/office/officeart/2005/8/layout/process5"/>
    <dgm:cxn modelId="{2DCECD52-D79C-4748-A70A-12793E67381C}" type="presOf" srcId="{EF819F52-71EB-4268-A7A2-A6AA839EBC6A}" destId="{B0A9E451-6BAF-4532-925D-125DBA650263}" srcOrd="0" destOrd="0" presId="urn:microsoft.com/office/officeart/2005/8/layout/process5"/>
    <dgm:cxn modelId="{EA75DF52-F9E6-4169-B535-4FFEB0CCDE71}" type="presOf" srcId="{6207D757-E473-49C3-8FD7-4328104C2945}" destId="{696CF113-DEA2-4921-A478-5A69799A3B43}" srcOrd="1" destOrd="0" presId="urn:microsoft.com/office/officeart/2005/8/layout/process5"/>
    <dgm:cxn modelId="{E6A0D473-6C21-40E7-8432-51EAFC1FA7F2}" srcId="{586179AA-DC7D-424A-8D6C-62C27E3DB1ED}" destId="{15E79AB7-BE67-496F-BE28-1C800BD4C11A}" srcOrd="5" destOrd="0" parTransId="{4F8A030B-582F-4A14-B82C-B77D60C1DFB8}" sibTransId="{0F43AD30-8C19-46FE-950F-CB6B344EADF2}"/>
    <dgm:cxn modelId="{0CC1C658-8784-4326-826F-D041933E70B4}" type="presOf" srcId="{CB6E4A46-91A4-437C-ADB1-0A424AFB3078}" destId="{E02824B6-65F6-4DAF-9593-1CF56FCD7D8B}" srcOrd="0" destOrd="0" presId="urn:microsoft.com/office/officeart/2005/8/layout/process5"/>
    <dgm:cxn modelId="{9F5CA77C-C8E2-481C-8982-5B5DF8DE81F8}" type="presOf" srcId="{68B1E01D-55C3-4815-8C95-ABB6867B73D4}" destId="{20007379-BDDF-4AE0-826F-088C359BF367}" srcOrd="0" destOrd="0" presId="urn:microsoft.com/office/officeart/2005/8/layout/process5"/>
    <dgm:cxn modelId="{8B72D68E-0092-4EA3-8464-45CDF1814119}" type="presOf" srcId="{15E79AB7-BE67-496F-BE28-1C800BD4C11A}" destId="{AB15F2F4-CA20-4BFF-8D4C-D30C1483A001}" srcOrd="0" destOrd="0" presId="urn:microsoft.com/office/officeart/2005/8/layout/process5"/>
    <dgm:cxn modelId="{D5326894-E368-4B49-AFA3-950CBF255DBF}" srcId="{586179AA-DC7D-424A-8D6C-62C27E3DB1ED}" destId="{EF819F52-71EB-4268-A7A2-A6AA839EBC6A}" srcOrd="0" destOrd="0" parTransId="{4CCBF625-1B86-414A-8A81-1C44A5654127}" sibTransId="{6207D757-E473-49C3-8FD7-4328104C2945}"/>
    <dgm:cxn modelId="{57EAA5A0-5C7D-4BC2-89C1-B8B644F0310C}" type="presOf" srcId="{0F43AD30-8C19-46FE-950F-CB6B344EADF2}" destId="{C1185BB1-8509-417A-870E-E5C8607A4778}" srcOrd="1" destOrd="0" presId="urn:microsoft.com/office/officeart/2005/8/layout/process5"/>
    <dgm:cxn modelId="{FF6FABAD-65FE-4A20-B718-38E3F9502E07}" type="presOf" srcId="{586179AA-DC7D-424A-8D6C-62C27E3DB1ED}" destId="{7B9778FD-9522-46B3-960F-DAA2F606280A}" srcOrd="0" destOrd="0" presId="urn:microsoft.com/office/officeart/2005/8/layout/process5"/>
    <dgm:cxn modelId="{5C60C0B3-CD42-4BF7-A6AB-D8ED4CAF4340}" type="presOf" srcId="{9B79FD1D-E67D-472A-84BE-E7D04F098559}" destId="{708E3CBD-5A16-403B-A701-867F0F8C6D29}" srcOrd="1" destOrd="0" presId="urn:microsoft.com/office/officeart/2005/8/layout/process5"/>
    <dgm:cxn modelId="{573C42BA-2C72-4134-A242-C2CD97440F47}" type="presOf" srcId="{CB6E4A46-91A4-437C-ADB1-0A424AFB3078}" destId="{48F33629-BB09-4424-8B7F-E3BFFDB5B602}" srcOrd="1" destOrd="0" presId="urn:microsoft.com/office/officeart/2005/8/layout/process5"/>
    <dgm:cxn modelId="{3D859AC8-A467-46FA-AF5C-AE8731510C08}" type="presOf" srcId="{EEF65E56-438D-48FD-82EB-C8D04A8D708C}" destId="{1C04352B-5831-4573-B4FC-3492A633A49B}" srcOrd="0" destOrd="0" presId="urn:microsoft.com/office/officeart/2005/8/layout/process5"/>
    <dgm:cxn modelId="{0A03C6C8-0AEB-4C1E-A943-EA320AD3E204}" srcId="{586179AA-DC7D-424A-8D6C-62C27E3DB1ED}" destId="{D547AA89-7A2E-43C0-959E-1892DC9338CE}" srcOrd="6" destOrd="0" parTransId="{598FF53C-0D03-44CF-86B4-93C7F22E081B}" sibTransId="{A41C4307-DB92-4FB0-8300-2627065432E9}"/>
    <dgm:cxn modelId="{B56988CC-44F3-4ECE-9BD5-5FAC799847E1}" srcId="{586179AA-DC7D-424A-8D6C-62C27E3DB1ED}" destId="{68B1E01D-55C3-4815-8C95-ABB6867B73D4}" srcOrd="2" destOrd="0" parTransId="{6595575F-2887-4DDF-8432-7CBB26C69AB9}" sibTransId="{43A88B49-EC6F-462C-A1BC-90E49AF0B5CA}"/>
    <dgm:cxn modelId="{FAAE1FCF-B01C-48B6-8497-98AB193E9415}" type="presOf" srcId="{A0542E1F-20B2-4842-B087-9194F819C850}" destId="{C8C330F6-F013-41FD-A7E5-7630576E8E08}" srcOrd="0" destOrd="0" presId="urn:microsoft.com/office/officeart/2005/8/layout/process5"/>
    <dgm:cxn modelId="{D42B67E4-8700-4C11-89C1-84F4090FCC37}" type="presOf" srcId="{43A88B49-EC6F-462C-A1BC-90E49AF0B5CA}" destId="{57680877-D4C7-4485-9473-4F77F04B175F}" srcOrd="0" destOrd="0" presId="urn:microsoft.com/office/officeart/2005/8/layout/process5"/>
    <dgm:cxn modelId="{0A7174F9-FEFD-4B97-BE4C-51346C4174A0}" type="presOf" srcId="{63788DBF-AA27-4F94-8251-3DF02D806A9F}" destId="{437D77D4-FCFD-4302-BAB4-8A8431B7E949}" srcOrd="0" destOrd="0" presId="urn:microsoft.com/office/officeart/2005/8/layout/process5"/>
    <dgm:cxn modelId="{5EC1B9FE-AF43-4B50-8164-369CF6CD9FF4}" srcId="{586179AA-DC7D-424A-8D6C-62C27E3DB1ED}" destId="{EEF65E56-438D-48FD-82EB-C8D04A8D708C}" srcOrd="3" destOrd="0" parTransId="{69B6EAEC-14E7-402C-ADCF-E14EF45ACC82}" sibTransId="{9B79FD1D-E67D-472A-84BE-E7D04F098559}"/>
    <dgm:cxn modelId="{4D16D84E-9192-4E0A-B401-38B7C8A9E303}" type="presParOf" srcId="{7B9778FD-9522-46B3-960F-DAA2F606280A}" destId="{B0A9E451-6BAF-4532-925D-125DBA650263}" srcOrd="0" destOrd="0" presId="urn:microsoft.com/office/officeart/2005/8/layout/process5"/>
    <dgm:cxn modelId="{785DBDAA-57D8-466D-A461-CFC22DA382DA}" type="presParOf" srcId="{7B9778FD-9522-46B3-960F-DAA2F606280A}" destId="{93154D3B-A814-4EFC-A5E7-1EB845A88FE7}" srcOrd="1" destOrd="0" presId="urn:microsoft.com/office/officeart/2005/8/layout/process5"/>
    <dgm:cxn modelId="{97DB4252-EC9D-40C0-9617-A059D73F9858}" type="presParOf" srcId="{93154D3B-A814-4EFC-A5E7-1EB845A88FE7}" destId="{696CF113-DEA2-4921-A478-5A69799A3B43}" srcOrd="0" destOrd="0" presId="urn:microsoft.com/office/officeart/2005/8/layout/process5"/>
    <dgm:cxn modelId="{EB455E0E-D606-4ED5-BA4B-E4F1E4F6ACB0}" type="presParOf" srcId="{7B9778FD-9522-46B3-960F-DAA2F606280A}" destId="{E2A95BA2-B4B7-4A7C-B39A-EA441219F739}" srcOrd="2" destOrd="0" presId="urn:microsoft.com/office/officeart/2005/8/layout/process5"/>
    <dgm:cxn modelId="{B9945573-96FF-4752-A41F-A4685C3DCC98}" type="presParOf" srcId="{7B9778FD-9522-46B3-960F-DAA2F606280A}" destId="{437D77D4-FCFD-4302-BAB4-8A8431B7E949}" srcOrd="3" destOrd="0" presId="urn:microsoft.com/office/officeart/2005/8/layout/process5"/>
    <dgm:cxn modelId="{B73DFDB8-624D-408E-8CE3-2BB863AA3118}" type="presParOf" srcId="{437D77D4-FCFD-4302-BAB4-8A8431B7E949}" destId="{1F2B3CCD-536B-4FAE-BF9F-29FBDB9BC664}" srcOrd="0" destOrd="0" presId="urn:microsoft.com/office/officeart/2005/8/layout/process5"/>
    <dgm:cxn modelId="{3EA5510E-164E-4F2F-8E7C-9BFC313BBEB9}" type="presParOf" srcId="{7B9778FD-9522-46B3-960F-DAA2F606280A}" destId="{20007379-BDDF-4AE0-826F-088C359BF367}" srcOrd="4" destOrd="0" presId="urn:microsoft.com/office/officeart/2005/8/layout/process5"/>
    <dgm:cxn modelId="{3F650774-EAA9-482E-90BD-76D0751215B6}" type="presParOf" srcId="{7B9778FD-9522-46B3-960F-DAA2F606280A}" destId="{57680877-D4C7-4485-9473-4F77F04B175F}" srcOrd="5" destOrd="0" presId="urn:microsoft.com/office/officeart/2005/8/layout/process5"/>
    <dgm:cxn modelId="{4D21D5A9-390B-483D-9C70-CA648FF4D8B2}" type="presParOf" srcId="{57680877-D4C7-4485-9473-4F77F04B175F}" destId="{70EB393E-134C-4A53-9340-FF869A17706A}" srcOrd="0" destOrd="0" presId="urn:microsoft.com/office/officeart/2005/8/layout/process5"/>
    <dgm:cxn modelId="{BEF4972D-80E1-4FE7-B374-424A753934A5}" type="presParOf" srcId="{7B9778FD-9522-46B3-960F-DAA2F606280A}" destId="{1C04352B-5831-4573-B4FC-3492A633A49B}" srcOrd="6" destOrd="0" presId="urn:microsoft.com/office/officeart/2005/8/layout/process5"/>
    <dgm:cxn modelId="{81AF61FA-650A-4018-90D3-9BE758834FFA}" type="presParOf" srcId="{7B9778FD-9522-46B3-960F-DAA2F606280A}" destId="{4C960C3C-91D4-40DB-B002-E69F80D0BAE8}" srcOrd="7" destOrd="0" presId="urn:microsoft.com/office/officeart/2005/8/layout/process5"/>
    <dgm:cxn modelId="{9B4B8F30-9CEF-416D-9172-49759F2AF6B8}" type="presParOf" srcId="{4C960C3C-91D4-40DB-B002-E69F80D0BAE8}" destId="{708E3CBD-5A16-403B-A701-867F0F8C6D29}" srcOrd="0" destOrd="0" presId="urn:microsoft.com/office/officeart/2005/8/layout/process5"/>
    <dgm:cxn modelId="{6FEBA1E9-CB45-43B3-A7B1-888FF2B08F22}" type="presParOf" srcId="{7B9778FD-9522-46B3-960F-DAA2F606280A}" destId="{C8C330F6-F013-41FD-A7E5-7630576E8E08}" srcOrd="8" destOrd="0" presId="urn:microsoft.com/office/officeart/2005/8/layout/process5"/>
    <dgm:cxn modelId="{BD65193A-65F6-410C-A6BB-01DD741108C7}" type="presParOf" srcId="{7B9778FD-9522-46B3-960F-DAA2F606280A}" destId="{E02824B6-65F6-4DAF-9593-1CF56FCD7D8B}" srcOrd="9" destOrd="0" presId="urn:microsoft.com/office/officeart/2005/8/layout/process5"/>
    <dgm:cxn modelId="{E8D38DEC-FFED-4714-B68D-1B2C3499E735}" type="presParOf" srcId="{E02824B6-65F6-4DAF-9593-1CF56FCD7D8B}" destId="{48F33629-BB09-4424-8B7F-E3BFFDB5B602}" srcOrd="0" destOrd="0" presId="urn:microsoft.com/office/officeart/2005/8/layout/process5"/>
    <dgm:cxn modelId="{73AE2743-20F7-4669-B464-895C89C29E99}" type="presParOf" srcId="{7B9778FD-9522-46B3-960F-DAA2F606280A}" destId="{AB15F2F4-CA20-4BFF-8D4C-D30C1483A001}" srcOrd="10" destOrd="0" presId="urn:microsoft.com/office/officeart/2005/8/layout/process5"/>
    <dgm:cxn modelId="{9FD3443D-631F-440F-A3E7-AC9980A3C4ED}" type="presParOf" srcId="{7B9778FD-9522-46B3-960F-DAA2F606280A}" destId="{B62E0C76-08C6-4B77-BE23-94D0C6EC9A70}" srcOrd="11" destOrd="0" presId="urn:microsoft.com/office/officeart/2005/8/layout/process5"/>
    <dgm:cxn modelId="{203D94AE-E328-476E-A1E2-FD741A516952}" type="presParOf" srcId="{B62E0C76-08C6-4B77-BE23-94D0C6EC9A70}" destId="{C1185BB1-8509-417A-870E-E5C8607A4778}" srcOrd="0" destOrd="0" presId="urn:microsoft.com/office/officeart/2005/8/layout/process5"/>
    <dgm:cxn modelId="{3CE7944B-0C9F-4EE1-87DB-C6747887E6FA}" type="presParOf" srcId="{7B9778FD-9522-46B3-960F-DAA2F606280A}" destId="{AC6DA0F8-55E2-4D1A-947D-27DC43249702}" srcOrd="12"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8B2E6A-41BF-4E0D-8057-92BD3A7103F2}"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pt-PT"/>
        </a:p>
      </dgm:t>
    </dgm:pt>
    <dgm:pt modelId="{122758BA-64A2-42F4-B63D-E9D43DBB6312}">
      <dgm:prSet phldrT="[Texto]" custT="1"/>
      <dgm:spPr/>
      <dgm:t>
        <a:bodyPr/>
        <a:lstStyle/>
        <a:p>
          <a:pPr algn="ctr"/>
          <a:r>
            <a:rPr lang="pt-PT" sz="1400" b="1" dirty="0"/>
            <a:t>EXTERNAL CONTROL</a:t>
          </a:r>
        </a:p>
        <a:p>
          <a:pPr algn="ctr"/>
          <a:r>
            <a:rPr lang="en-GB" sz="1400" dirty="0"/>
            <a:t>the belief about whether the outcomes of our actions are contingent on </a:t>
          </a:r>
          <a:r>
            <a:rPr lang="en-GB" sz="1400" b="1" dirty="0"/>
            <a:t>events outside our personal control </a:t>
          </a:r>
          <a:endParaRPr lang="pt-PT" sz="1400" b="1" dirty="0"/>
        </a:p>
        <a:p>
          <a:pPr algn="ctr"/>
          <a:endParaRPr lang="pt-PT" sz="1100" dirty="0"/>
        </a:p>
      </dgm:t>
    </dgm:pt>
    <dgm:pt modelId="{7F7AC5AA-27C9-4DDC-AD6F-A985263C2383}" type="parTrans" cxnId="{070CE773-29F2-4AC5-A958-F4723A0AB458}">
      <dgm:prSet/>
      <dgm:spPr/>
      <dgm:t>
        <a:bodyPr/>
        <a:lstStyle/>
        <a:p>
          <a:pPr algn="ctr"/>
          <a:endParaRPr lang="pt-PT"/>
        </a:p>
      </dgm:t>
    </dgm:pt>
    <dgm:pt modelId="{5A4BDCF3-4AD4-4B62-BD94-1133647C86D3}" type="sibTrans" cxnId="{070CE773-29F2-4AC5-A958-F4723A0AB458}">
      <dgm:prSet/>
      <dgm:spPr/>
      <dgm:t>
        <a:bodyPr/>
        <a:lstStyle/>
        <a:p>
          <a:pPr algn="ctr"/>
          <a:endParaRPr lang="pt-PT"/>
        </a:p>
      </dgm:t>
    </dgm:pt>
    <dgm:pt modelId="{D25E9282-4796-44A6-BCF0-40F77D8C9F30}">
      <dgm:prSet phldrT="[Texto]" custT="1"/>
      <dgm:spPr/>
      <dgm:t>
        <a:bodyPr/>
        <a:lstStyle/>
        <a:p>
          <a:pPr algn="ctr"/>
          <a:r>
            <a:rPr lang="pt-PT" sz="1400" b="1" dirty="0"/>
            <a:t>INTERNAL CONTROL</a:t>
          </a:r>
        </a:p>
        <a:p>
          <a:pPr algn="ctr"/>
          <a:r>
            <a:rPr lang="en-GB" sz="1400" dirty="0"/>
            <a:t>the belief about whether the outcomes of our actions are contingent on </a:t>
          </a:r>
          <a:r>
            <a:rPr lang="en-GB" sz="1400" b="1" dirty="0"/>
            <a:t>what we do</a:t>
          </a:r>
          <a:r>
            <a:rPr lang="pt-PT" sz="1400" b="1" dirty="0"/>
            <a:t> </a:t>
          </a:r>
        </a:p>
      </dgm:t>
    </dgm:pt>
    <dgm:pt modelId="{C859238C-1F43-4574-9B81-02630C901A6D}" type="parTrans" cxnId="{FB6B3999-7DBC-4CE2-AFA2-DB76E669DA84}">
      <dgm:prSet/>
      <dgm:spPr/>
      <dgm:t>
        <a:bodyPr/>
        <a:lstStyle/>
        <a:p>
          <a:pPr algn="ctr"/>
          <a:endParaRPr lang="pt-PT"/>
        </a:p>
      </dgm:t>
    </dgm:pt>
    <dgm:pt modelId="{7E6EC22C-4BE2-4853-A91F-531EB993E908}" type="sibTrans" cxnId="{FB6B3999-7DBC-4CE2-AFA2-DB76E669DA84}">
      <dgm:prSet/>
      <dgm:spPr/>
      <dgm:t>
        <a:bodyPr/>
        <a:lstStyle/>
        <a:p>
          <a:pPr algn="ctr"/>
          <a:endParaRPr lang="pt-PT"/>
        </a:p>
      </dgm:t>
    </dgm:pt>
    <dgm:pt modelId="{B98679D5-6006-4F08-9A98-663A868544BC}" type="pres">
      <dgm:prSet presAssocID="{808B2E6A-41BF-4E0D-8057-92BD3A7103F2}" presName="compositeShape" presStyleCnt="0">
        <dgm:presLayoutVars>
          <dgm:chMax val="2"/>
          <dgm:dir/>
          <dgm:resizeHandles val="exact"/>
        </dgm:presLayoutVars>
      </dgm:prSet>
      <dgm:spPr/>
    </dgm:pt>
    <dgm:pt modelId="{139D54F6-0D30-43F8-91A3-E58A0443D367}" type="pres">
      <dgm:prSet presAssocID="{808B2E6A-41BF-4E0D-8057-92BD3A7103F2}" presName="divider" presStyleLbl="fgShp" presStyleIdx="0" presStyleCnt="1"/>
      <dgm:spPr/>
    </dgm:pt>
    <dgm:pt modelId="{4A922B2A-6D75-4A9A-993C-C0480D9CA332}" type="pres">
      <dgm:prSet presAssocID="{122758BA-64A2-42F4-B63D-E9D43DBB6312}" presName="downArrow" presStyleLbl="node1" presStyleIdx="0" presStyleCnt="2"/>
      <dgm:spPr/>
    </dgm:pt>
    <dgm:pt modelId="{350F7FDF-CF7E-42B3-941F-BE850CC7ECCF}" type="pres">
      <dgm:prSet presAssocID="{122758BA-64A2-42F4-B63D-E9D43DBB6312}" presName="downArrowText" presStyleLbl="revTx" presStyleIdx="0" presStyleCnt="2" custScaleX="112145">
        <dgm:presLayoutVars>
          <dgm:bulletEnabled val="1"/>
        </dgm:presLayoutVars>
      </dgm:prSet>
      <dgm:spPr/>
    </dgm:pt>
    <dgm:pt modelId="{EADB1A63-106A-4BB2-87E9-D3BE9723A22D}" type="pres">
      <dgm:prSet presAssocID="{D25E9282-4796-44A6-BCF0-40F77D8C9F30}" presName="upArrow" presStyleLbl="node1" presStyleIdx="1" presStyleCnt="2"/>
      <dgm:spPr/>
    </dgm:pt>
    <dgm:pt modelId="{4E1ADD4C-FADA-4C87-99DB-E555EC86A198}" type="pres">
      <dgm:prSet presAssocID="{D25E9282-4796-44A6-BCF0-40F77D8C9F30}" presName="upArrowText" presStyleLbl="revTx" presStyleIdx="1" presStyleCnt="2" custScaleX="110554">
        <dgm:presLayoutVars>
          <dgm:bulletEnabled val="1"/>
        </dgm:presLayoutVars>
      </dgm:prSet>
      <dgm:spPr/>
    </dgm:pt>
  </dgm:ptLst>
  <dgm:cxnLst>
    <dgm:cxn modelId="{FEC1C415-40C4-4DC7-B410-DA35609F26D2}" type="presOf" srcId="{122758BA-64A2-42F4-B63D-E9D43DBB6312}" destId="{350F7FDF-CF7E-42B3-941F-BE850CC7ECCF}" srcOrd="0" destOrd="0" presId="urn:microsoft.com/office/officeart/2005/8/layout/arrow3"/>
    <dgm:cxn modelId="{070CE773-29F2-4AC5-A958-F4723A0AB458}" srcId="{808B2E6A-41BF-4E0D-8057-92BD3A7103F2}" destId="{122758BA-64A2-42F4-B63D-E9D43DBB6312}" srcOrd="0" destOrd="0" parTransId="{7F7AC5AA-27C9-4DDC-AD6F-A985263C2383}" sibTransId="{5A4BDCF3-4AD4-4B62-BD94-1133647C86D3}"/>
    <dgm:cxn modelId="{FB6B3999-7DBC-4CE2-AFA2-DB76E669DA84}" srcId="{808B2E6A-41BF-4E0D-8057-92BD3A7103F2}" destId="{D25E9282-4796-44A6-BCF0-40F77D8C9F30}" srcOrd="1" destOrd="0" parTransId="{C859238C-1F43-4574-9B81-02630C901A6D}" sibTransId="{7E6EC22C-4BE2-4853-A91F-531EB993E908}"/>
    <dgm:cxn modelId="{E489F9A9-B2A7-4AA8-B824-42AB50798578}" type="presOf" srcId="{808B2E6A-41BF-4E0D-8057-92BD3A7103F2}" destId="{B98679D5-6006-4F08-9A98-663A868544BC}" srcOrd="0" destOrd="0" presId="urn:microsoft.com/office/officeart/2005/8/layout/arrow3"/>
    <dgm:cxn modelId="{AF314EE7-8620-4107-B9E2-6175379DDCEF}" type="presOf" srcId="{D25E9282-4796-44A6-BCF0-40F77D8C9F30}" destId="{4E1ADD4C-FADA-4C87-99DB-E555EC86A198}" srcOrd="0" destOrd="0" presId="urn:microsoft.com/office/officeart/2005/8/layout/arrow3"/>
    <dgm:cxn modelId="{3124383A-9373-494C-BF9A-75ACB967B83B}" type="presParOf" srcId="{B98679D5-6006-4F08-9A98-663A868544BC}" destId="{139D54F6-0D30-43F8-91A3-E58A0443D367}" srcOrd="0" destOrd="0" presId="urn:microsoft.com/office/officeart/2005/8/layout/arrow3"/>
    <dgm:cxn modelId="{7FA0B041-AFD8-4C17-AF64-E3FFAB9EAE0A}" type="presParOf" srcId="{B98679D5-6006-4F08-9A98-663A868544BC}" destId="{4A922B2A-6D75-4A9A-993C-C0480D9CA332}" srcOrd="1" destOrd="0" presId="urn:microsoft.com/office/officeart/2005/8/layout/arrow3"/>
    <dgm:cxn modelId="{E8A04562-A01C-4F86-9B53-A720176554D1}" type="presParOf" srcId="{B98679D5-6006-4F08-9A98-663A868544BC}" destId="{350F7FDF-CF7E-42B3-941F-BE850CC7ECCF}" srcOrd="2" destOrd="0" presId="urn:microsoft.com/office/officeart/2005/8/layout/arrow3"/>
    <dgm:cxn modelId="{5EF1ECB7-2DA0-4C31-BDC7-ED6ACEE62A29}" type="presParOf" srcId="{B98679D5-6006-4F08-9A98-663A868544BC}" destId="{EADB1A63-106A-4BB2-87E9-D3BE9723A22D}" srcOrd="3" destOrd="0" presId="urn:microsoft.com/office/officeart/2005/8/layout/arrow3"/>
    <dgm:cxn modelId="{A2C953F9-58CD-4921-B80A-6AF41C4CF85A}" type="presParOf" srcId="{B98679D5-6006-4F08-9A98-663A868544BC}" destId="{4E1ADD4C-FADA-4C87-99DB-E555EC86A198}" srcOrd="4" destOrd="0" presId="urn:microsoft.com/office/officeart/2005/8/layout/arrow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D2F2B-0132-4DE8-8B89-5E8BE316E9C5}" type="doc">
      <dgm:prSet loTypeId="urn:microsoft.com/office/officeart/2005/8/layout/bProcess4" loCatId="process" qsTypeId="urn:microsoft.com/office/officeart/2005/8/quickstyle/simple1" qsCatId="simple" csTypeId="urn:microsoft.com/office/officeart/2005/8/colors/colorful3" csCatId="colorful" phldr="1"/>
      <dgm:spPr/>
      <dgm:t>
        <a:bodyPr/>
        <a:lstStyle/>
        <a:p>
          <a:endParaRPr lang="pt-PT"/>
        </a:p>
      </dgm:t>
    </dgm:pt>
    <dgm:pt modelId="{EC4EADBC-67F0-4D9F-99AC-F941464139ED}">
      <dgm:prSet phldrT="[Texto]" custT="1"/>
      <dgm:spPr/>
      <dgm:t>
        <a:bodyPr/>
        <a:lstStyle/>
        <a:p>
          <a:r>
            <a:rPr lang="pt-PT" sz="1400" b="1" dirty="0" err="1"/>
            <a:t>Make</a:t>
          </a:r>
          <a:r>
            <a:rPr lang="pt-PT" sz="1400" b="1" dirty="0"/>
            <a:t> </a:t>
          </a:r>
          <a:r>
            <a:rPr lang="pt-PT" sz="1400" b="1" dirty="0" err="1"/>
            <a:t>connections</a:t>
          </a:r>
          <a:endParaRPr lang="pt-PT" sz="1400" b="1" dirty="0"/>
        </a:p>
      </dgm:t>
    </dgm:pt>
    <dgm:pt modelId="{E2706A98-724C-4710-BD21-7463BCAC6C78}" type="parTrans" cxnId="{FDD3C529-34F7-413D-AFFF-145F85807A15}">
      <dgm:prSet/>
      <dgm:spPr/>
      <dgm:t>
        <a:bodyPr/>
        <a:lstStyle/>
        <a:p>
          <a:endParaRPr lang="pt-PT" sz="1400" dirty="0"/>
        </a:p>
      </dgm:t>
    </dgm:pt>
    <dgm:pt modelId="{1358AB60-88B2-4E42-B67C-61AACB03AAF3}" type="sibTrans" cxnId="{FDD3C529-34F7-413D-AFFF-145F85807A15}">
      <dgm:prSet/>
      <dgm:spPr/>
      <dgm:t>
        <a:bodyPr/>
        <a:lstStyle/>
        <a:p>
          <a:endParaRPr lang="pt-PT" sz="1400" dirty="0"/>
        </a:p>
      </dgm:t>
    </dgm:pt>
    <dgm:pt modelId="{6D02C0F1-2F0B-4C34-8485-BDA2D7454298}">
      <dgm:prSet phldrT="[Texto]" custT="1"/>
      <dgm:spPr/>
      <dgm:t>
        <a:bodyPr/>
        <a:lstStyle/>
        <a:p>
          <a:r>
            <a:rPr lang="en-GB" sz="1400" b="1" dirty="0"/>
            <a:t>Find solutions</a:t>
          </a:r>
          <a:endParaRPr lang="pt-PT" sz="1400" b="1" dirty="0"/>
        </a:p>
      </dgm:t>
    </dgm:pt>
    <dgm:pt modelId="{927916D7-4638-4CEC-9E07-5653BD6205A7}" type="parTrans" cxnId="{DAA6286C-26CC-4AD0-84AC-C8CD479BA792}">
      <dgm:prSet/>
      <dgm:spPr/>
      <dgm:t>
        <a:bodyPr/>
        <a:lstStyle/>
        <a:p>
          <a:endParaRPr lang="pt-PT" sz="1400" dirty="0"/>
        </a:p>
      </dgm:t>
    </dgm:pt>
    <dgm:pt modelId="{73753296-D4A9-4A61-AE1C-A93D9430686B}" type="sibTrans" cxnId="{DAA6286C-26CC-4AD0-84AC-C8CD479BA792}">
      <dgm:prSet/>
      <dgm:spPr/>
      <dgm:t>
        <a:bodyPr/>
        <a:lstStyle/>
        <a:p>
          <a:endParaRPr lang="pt-PT" sz="1400" dirty="0"/>
        </a:p>
      </dgm:t>
    </dgm:pt>
    <dgm:pt modelId="{3FB392D0-988B-4D7A-8151-B4FC71DA0F3C}">
      <dgm:prSet phldrT="[Texto]" custT="1"/>
      <dgm:spPr/>
      <dgm:t>
        <a:bodyPr/>
        <a:lstStyle/>
        <a:p>
          <a:r>
            <a:rPr lang="pt-PT" sz="1400" b="1" dirty="0" err="1"/>
            <a:t>Accept</a:t>
          </a:r>
          <a:r>
            <a:rPr lang="pt-PT" sz="1400" b="1" dirty="0"/>
            <a:t> </a:t>
          </a:r>
          <a:r>
            <a:rPr lang="pt-PT" sz="1400" b="1" dirty="0" err="1"/>
            <a:t>change</a:t>
          </a:r>
          <a:endParaRPr lang="pt-PT" sz="1400" b="1" dirty="0"/>
        </a:p>
      </dgm:t>
    </dgm:pt>
    <dgm:pt modelId="{BA7CC815-762F-4D7B-9DCC-7AE57AE0FAF9}" type="parTrans" cxnId="{2F88D5B5-E230-4F91-AFD2-872EA9410821}">
      <dgm:prSet/>
      <dgm:spPr/>
      <dgm:t>
        <a:bodyPr/>
        <a:lstStyle/>
        <a:p>
          <a:endParaRPr lang="pt-PT" sz="1400" dirty="0"/>
        </a:p>
      </dgm:t>
    </dgm:pt>
    <dgm:pt modelId="{2FE2CC10-D517-4909-AF83-E5DDE444276E}" type="sibTrans" cxnId="{2F88D5B5-E230-4F91-AFD2-872EA9410821}">
      <dgm:prSet/>
      <dgm:spPr/>
      <dgm:t>
        <a:bodyPr/>
        <a:lstStyle/>
        <a:p>
          <a:endParaRPr lang="pt-PT" sz="1400" dirty="0"/>
        </a:p>
      </dgm:t>
    </dgm:pt>
    <dgm:pt modelId="{24C54A7E-5BDF-44D0-AE6D-DBBF7FC4F66F}">
      <dgm:prSet phldrT="[Texto]" custT="1"/>
      <dgm:spPr/>
      <dgm:t>
        <a:bodyPr/>
        <a:lstStyle/>
        <a:p>
          <a:r>
            <a:rPr lang="pt-PT" sz="1400" b="1" dirty="0" err="1"/>
            <a:t>Achieve</a:t>
          </a:r>
          <a:r>
            <a:rPr lang="pt-PT" sz="1400" b="1" dirty="0"/>
            <a:t> </a:t>
          </a:r>
          <a:r>
            <a:rPr lang="pt-PT" sz="1400" b="1" dirty="0" err="1"/>
            <a:t>goals</a:t>
          </a:r>
          <a:endParaRPr lang="pt-PT" sz="1400" b="1" dirty="0"/>
        </a:p>
      </dgm:t>
    </dgm:pt>
    <dgm:pt modelId="{67B569BF-7EE3-472B-B757-FB95A49B1DAC}" type="parTrans" cxnId="{C503C0F1-FA81-4210-A41A-52D8A6ADBAC2}">
      <dgm:prSet/>
      <dgm:spPr/>
      <dgm:t>
        <a:bodyPr/>
        <a:lstStyle/>
        <a:p>
          <a:endParaRPr lang="pt-PT" sz="1400" dirty="0"/>
        </a:p>
      </dgm:t>
    </dgm:pt>
    <dgm:pt modelId="{C904959A-28F0-4A95-B0F7-9B53C31086B5}" type="sibTrans" cxnId="{C503C0F1-FA81-4210-A41A-52D8A6ADBAC2}">
      <dgm:prSet/>
      <dgm:spPr/>
      <dgm:t>
        <a:bodyPr/>
        <a:lstStyle/>
        <a:p>
          <a:endParaRPr lang="pt-PT" sz="1400" dirty="0"/>
        </a:p>
      </dgm:t>
    </dgm:pt>
    <dgm:pt modelId="{E96B5548-C051-433B-A5A4-96EBC6234FBD}">
      <dgm:prSet phldrT="[Texto]" custT="1"/>
      <dgm:spPr/>
      <dgm:t>
        <a:bodyPr/>
        <a:lstStyle/>
        <a:p>
          <a:r>
            <a:rPr lang="en-GB" sz="1400" b="1" dirty="0"/>
            <a:t>Act on adversity </a:t>
          </a:r>
          <a:endParaRPr lang="pt-PT" sz="1400" b="1" dirty="0"/>
        </a:p>
      </dgm:t>
    </dgm:pt>
    <dgm:pt modelId="{608210A7-53D1-43E9-A649-2BDD4FD6AE72}" type="parTrans" cxnId="{221537FC-EA0B-4383-B5C5-B9C203BBDF51}">
      <dgm:prSet/>
      <dgm:spPr/>
      <dgm:t>
        <a:bodyPr/>
        <a:lstStyle/>
        <a:p>
          <a:endParaRPr lang="pt-PT" sz="1400" dirty="0"/>
        </a:p>
      </dgm:t>
    </dgm:pt>
    <dgm:pt modelId="{BDC5AA83-E036-4E71-9B35-97A8F0D74F66}" type="sibTrans" cxnId="{221537FC-EA0B-4383-B5C5-B9C203BBDF51}">
      <dgm:prSet/>
      <dgm:spPr/>
      <dgm:t>
        <a:bodyPr/>
        <a:lstStyle/>
        <a:p>
          <a:endParaRPr lang="pt-PT" sz="1400" dirty="0"/>
        </a:p>
      </dgm:t>
    </dgm:pt>
    <dgm:pt modelId="{C0D04C0C-38AF-4326-A017-D4270B5B5E18}">
      <dgm:prSet phldrT="[Texto]" custT="1"/>
      <dgm:spPr/>
      <dgm:t>
        <a:bodyPr/>
        <a:lstStyle/>
        <a:p>
          <a:r>
            <a:rPr lang="en-GB" sz="1400" b="1" dirty="0"/>
            <a:t>Be positive</a:t>
          </a:r>
          <a:endParaRPr lang="pt-PT" sz="1400" b="1" dirty="0"/>
        </a:p>
      </dgm:t>
    </dgm:pt>
    <dgm:pt modelId="{F92C3F1C-FD36-4582-B02B-19D20357D11D}" type="parTrans" cxnId="{1148D37F-8708-4D91-8C7E-012635FCF141}">
      <dgm:prSet/>
      <dgm:spPr/>
      <dgm:t>
        <a:bodyPr/>
        <a:lstStyle/>
        <a:p>
          <a:endParaRPr lang="pt-PT" sz="1400" dirty="0"/>
        </a:p>
      </dgm:t>
    </dgm:pt>
    <dgm:pt modelId="{1716AD61-EC61-4D31-AE9B-25565EBC6AC9}" type="sibTrans" cxnId="{1148D37F-8708-4D91-8C7E-012635FCF141}">
      <dgm:prSet/>
      <dgm:spPr/>
      <dgm:t>
        <a:bodyPr/>
        <a:lstStyle/>
        <a:p>
          <a:endParaRPr lang="pt-PT" sz="1400" dirty="0"/>
        </a:p>
      </dgm:t>
    </dgm:pt>
    <dgm:pt modelId="{8476BD3A-113F-44F4-BE95-F881B556C7E1}">
      <dgm:prSet phldrT="[Texto]" custT="1"/>
      <dgm:spPr/>
      <dgm:t>
        <a:bodyPr/>
        <a:lstStyle/>
        <a:p>
          <a:r>
            <a:rPr lang="en-GB" sz="1400" b="1" dirty="0"/>
            <a:t>Put into perspective</a:t>
          </a:r>
          <a:endParaRPr lang="pt-PT" sz="1400" b="1" dirty="0"/>
        </a:p>
      </dgm:t>
    </dgm:pt>
    <dgm:pt modelId="{97E1C3B4-2DF7-4FC0-B6A4-EC48F40D652B}" type="parTrans" cxnId="{1ADD6BEC-F9F7-4C62-B2F7-44971C76960B}">
      <dgm:prSet/>
      <dgm:spPr/>
      <dgm:t>
        <a:bodyPr/>
        <a:lstStyle/>
        <a:p>
          <a:endParaRPr lang="pt-PT" sz="1400" dirty="0"/>
        </a:p>
      </dgm:t>
    </dgm:pt>
    <dgm:pt modelId="{313D0EE9-9C82-4406-B5E0-6171DCEFADDC}" type="sibTrans" cxnId="{1ADD6BEC-F9F7-4C62-B2F7-44971C76960B}">
      <dgm:prSet/>
      <dgm:spPr/>
      <dgm:t>
        <a:bodyPr/>
        <a:lstStyle/>
        <a:p>
          <a:endParaRPr lang="pt-PT" sz="1400" dirty="0"/>
        </a:p>
      </dgm:t>
    </dgm:pt>
    <dgm:pt modelId="{038F5C04-D980-465D-A635-EFD5B125793F}">
      <dgm:prSet phldrT="[Texto]" custT="1"/>
      <dgm:spPr/>
      <dgm:t>
        <a:bodyPr/>
        <a:lstStyle/>
        <a:p>
          <a:r>
            <a:rPr lang="en-GB" sz="1400" b="1" dirty="0"/>
            <a:t>Be optimist, but realist </a:t>
          </a:r>
          <a:endParaRPr lang="pt-PT" sz="1400" b="1" dirty="0"/>
        </a:p>
      </dgm:t>
    </dgm:pt>
    <dgm:pt modelId="{4C69FCDE-7504-4B54-B419-0569A99B5399}" type="parTrans" cxnId="{51C7B721-6ED4-4750-B209-1CA13A6E794F}">
      <dgm:prSet/>
      <dgm:spPr/>
      <dgm:t>
        <a:bodyPr/>
        <a:lstStyle/>
        <a:p>
          <a:endParaRPr lang="pt-PT" sz="1400" dirty="0"/>
        </a:p>
      </dgm:t>
    </dgm:pt>
    <dgm:pt modelId="{542146A7-2DB5-4A62-B742-CBA243D1972C}" type="sibTrans" cxnId="{51C7B721-6ED4-4750-B209-1CA13A6E794F}">
      <dgm:prSet/>
      <dgm:spPr/>
      <dgm:t>
        <a:bodyPr/>
        <a:lstStyle/>
        <a:p>
          <a:endParaRPr lang="pt-PT" sz="1400" dirty="0"/>
        </a:p>
      </dgm:t>
    </dgm:pt>
    <dgm:pt modelId="{60DD00FD-67FC-4BAC-BD8B-9D3E09107C69}">
      <dgm:prSet phldrT="[Texto]" custT="1"/>
      <dgm:spPr/>
      <dgm:t>
        <a:bodyPr/>
        <a:lstStyle/>
        <a:p>
          <a:r>
            <a:rPr lang="pt-PT" sz="1400" b="1" dirty="0" err="1"/>
            <a:t>Be</a:t>
          </a:r>
          <a:r>
            <a:rPr lang="pt-PT" sz="1400" b="1" dirty="0"/>
            <a:t> </a:t>
          </a:r>
          <a:r>
            <a:rPr lang="pt-PT" sz="1400" b="1" dirty="0" err="1"/>
            <a:t>your</a:t>
          </a:r>
          <a:r>
            <a:rPr lang="pt-PT" sz="1400" b="1" dirty="0"/>
            <a:t> </a:t>
          </a:r>
          <a:r>
            <a:rPr lang="pt-PT" sz="1400" b="1" dirty="0" err="1"/>
            <a:t>best</a:t>
          </a:r>
          <a:r>
            <a:rPr lang="pt-PT" sz="1400" b="1" dirty="0"/>
            <a:t> </a:t>
          </a:r>
          <a:r>
            <a:rPr lang="pt-PT" sz="1400" b="1" dirty="0" err="1"/>
            <a:t>friend</a:t>
          </a:r>
          <a:endParaRPr lang="pt-PT" sz="1400" b="1" dirty="0"/>
        </a:p>
      </dgm:t>
    </dgm:pt>
    <dgm:pt modelId="{A8A4AF26-2228-4E81-AA2E-14048AF51AE7}" type="parTrans" cxnId="{5D1255EE-488C-403D-951A-84DCBF6281A8}">
      <dgm:prSet/>
      <dgm:spPr/>
      <dgm:t>
        <a:bodyPr/>
        <a:lstStyle/>
        <a:p>
          <a:endParaRPr lang="pt-PT" sz="1400" dirty="0"/>
        </a:p>
      </dgm:t>
    </dgm:pt>
    <dgm:pt modelId="{EA1E2B8A-3740-4EAB-8DE8-276D3C4F889E}" type="sibTrans" cxnId="{5D1255EE-488C-403D-951A-84DCBF6281A8}">
      <dgm:prSet/>
      <dgm:spPr/>
      <dgm:t>
        <a:bodyPr/>
        <a:lstStyle/>
        <a:p>
          <a:endParaRPr lang="pt-PT" sz="1400" dirty="0"/>
        </a:p>
      </dgm:t>
    </dgm:pt>
    <dgm:pt modelId="{883991E6-C1C6-4E32-B932-B0EBFA191601}">
      <dgm:prSet custT="1"/>
      <dgm:spPr/>
      <dgm:t>
        <a:bodyPr/>
        <a:lstStyle/>
        <a:p>
          <a:r>
            <a:rPr lang="en-GB" sz="1400" b="1" dirty="0"/>
            <a:t>Learn from experience </a:t>
          </a:r>
          <a:endParaRPr lang="pt-PT" sz="1400" b="1" dirty="0"/>
        </a:p>
      </dgm:t>
    </dgm:pt>
    <dgm:pt modelId="{DA7AD5C5-7AB6-4E64-B8F7-F350E3F409EE}" type="parTrans" cxnId="{E8012DAC-8BFE-458F-9A1B-E70259434052}">
      <dgm:prSet/>
      <dgm:spPr/>
      <dgm:t>
        <a:bodyPr/>
        <a:lstStyle/>
        <a:p>
          <a:endParaRPr lang="pt-PT" sz="1400" dirty="0"/>
        </a:p>
      </dgm:t>
    </dgm:pt>
    <dgm:pt modelId="{AB810B20-315C-4672-B14A-7A734A1BAC27}" type="sibTrans" cxnId="{E8012DAC-8BFE-458F-9A1B-E70259434052}">
      <dgm:prSet/>
      <dgm:spPr/>
      <dgm:t>
        <a:bodyPr/>
        <a:lstStyle/>
        <a:p>
          <a:endParaRPr lang="pt-PT" sz="1400" dirty="0"/>
        </a:p>
      </dgm:t>
    </dgm:pt>
    <dgm:pt modelId="{AC41AA36-0819-4721-ABF8-2038625749E8}" type="pres">
      <dgm:prSet presAssocID="{073D2F2B-0132-4DE8-8B89-5E8BE316E9C5}" presName="Name0" presStyleCnt="0">
        <dgm:presLayoutVars>
          <dgm:dir/>
          <dgm:resizeHandles/>
        </dgm:presLayoutVars>
      </dgm:prSet>
      <dgm:spPr/>
    </dgm:pt>
    <dgm:pt modelId="{43A4D9D4-B7E5-4259-89B2-3F5205AAF6F7}" type="pres">
      <dgm:prSet presAssocID="{EC4EADBC-67F0-4D9F-99AC-F941464139ED}" presName="compNode" presStyleCnt="0"/>
      <dgm:spPr/>
    </dgm:pt>
    <dgm:pt modelId="{06480BD9-0179-445D-964E-9FED649A99C3}" type="pres">
      <dgm:prSet presAssocID="{EC4EADBC-67F0-4D9F-99AC-F941464139ED}" presName="dummyConnPt" presStyleCnt="0"/>
      <dgm:spPr/>
    </dgm:pt>
    <dgm:pt modelId="{AB41B8CE-BB81-46F5-8635-419E132A6B53}" type="pres">
      <dgm:prSet presAssocID="{EC4EADBC-67F0-4D9F-99AC-F941464139ED}" presName="node" presStyleLbl="node1" presStyleIdx="0" presStyleCnt="10">
        <dgm:presLayoutVars>
          <dgm:bulletEnabled val="1"/>
        </dgm:presLayoutVars>
      </dgm:prSet>
      <dgm:spPr/>
    </dgm:pt>
    <dgm:pt modelId="{A1E2B617-F2D1-4EC4-8B5C-CB41E3A4F746}" type="pres">
      <dgm:prSet presAssocID="{1358AB60-88B2-4E42-B67C-61AACB03AAF3}" presName="sibTrans" presStyleLbl="bgSibTrans2D1" presStyleIdx="0" presStyleCnt="9"/>
      <dgm:spPr/>
    </dgm:pt>
    <dgm:pt modelId="{118D1BB1-8358-433D-85BA-574805EB5348}" type="pres">
      <dgm:prSet presAssocID="{6D02C0F1-2F0B-4C34-8485-BDA2D7454298}" presName="compNode" presStyleCnt="0"/>
      <dgm:spPr/>
    </dgm:pt>
    <dgm:pt modelId="{314BE140-F714-4048-9B99-5C64A1E2AEBC}" type="pres">
      <dgm:prSet presAssocID="{6D02C0F1-2F0B-4C34-8485-BDA2D7454298}" presName="dummyConnPt" presStyleCnt="0"/>
      <dgm:spPr/>
    </dgm:pt>
    <dgm:pt modelId="{F7987FC6-6B93-43FF-B594-DE8351EA67C8}" type="pres">
      <dgm:prSet presAssocID="{6D02C0F1-2F0B-4C34-8485-BDA2D7454298}" presName="node" presStyleLbl="node1" presStyleIdx="1" presStyleCnt="10">
        <dgm:presLayoutVars>
          <dgm:bulletEnabled val="1"/>
        </dgm:presLayoutVars>
      </dgm:prSet>
      <dgm:spPr/>
    </dgm:pt>
    <dgm:pt modelId="{48DDB93F-97D7-47E3-A643-6E286CE13B68}" type="pres">
      <dgm:prSet presAssocID="{73753296-D4A9-4A61-AE1C-A93D9430686B}" presName="sibTrans" presStyleLbl="bgSibTrans2D1" presStyleIdx="1" presStyleCnt="9"/>
      <dgm:spPr/>
    </dgm:pt>
    <dgm:pt modelId="{CCC93CE9-1FAB-49CC-A04B-C21A45BE6F8E}" type="pres">
      <dgm:prSet presAssocID="{3FB392D0-988B-4D7A-8151-B4FC71DA0F3C}" presName="compNode" presStyleCnt="0"/>
      <dgm:spPr/>
    </dgm:pt>
    <dgm:pt modelId="{9509E5C5-85CD-48CC-8D32-10D84419F2C6}" type="pres">
      <dgm:prSet presAssocID="{3FB392D0-988B-4D7A-8151-B4FC71DA0F3C}" presName="dummyConnPt" presStyleCnt="0"/>
      <dgm:spPr/>
    </dgm:pt>
    <dgm:pt modelId="{0D312466-CEF6-42A4-9861-7B0B5831CAF0}" type="pres">
      <dgm:prSet presAssocID="{3FB392D0-988B-4D7A-8151-B4FC71DA0F3C}" presName="node" presStyleLbl="node1" presStyleIdx="2" presStyleCnt="10">
        <dgm:presLayoutVars>
          <dgm:bulletEnabled val="1"/>
        </dgm:presLayoutVars>
      </dgm:prSet>
      <dgm:spPr/>
    </dgm:pt>
    <dgm:pt modelId="{B3F58EA7-4028-4EE0-900E-B53185301531}" type="pres">
      <dgm:prSet presAssocID="{2FE2CC10-D517-4909-AF83-E5DDE444276E}" presName="sibTrans" presStyleLbl="bgSibTrans2D1" presStyleIdx="2" presStyleCnt="9"/>
      <dgm:spPr/>
    </dgm:pt>
    <dgm:pt modelId="{6A482B27-3A82-43DF-B43C-A60A57CD5519}" type="pres">
      <dgm:prSet presAssocID="{24C54A7E-5BDF-44D0-AE6D-DBBF7FC4F66F}" presName="compNode" presStyleCnt="0"/>
      <dgm:spPr/>
    </dgm:pt>
    <dgm:pt modelId="{5C2409AD-D77E-426C-A997-4EEBB5878395}" type="pres">
      <dgm:prSet presAssocID="{24C54A7E-5BDF-44D0-AE6D-DBBF7FC4F66F}" presName="dummyConnPt" presStyleCnt="0"/>
      <dgm:spPr/>
    </dgm:pt>
    <dgm:pt modelId="{3334B23E-D02F-4C33-A454-1B3EF96971FE}" type="pres">
      <dgm:prSet presAssocID="{24C54A7E-5BDF-44D0-AE6D-DBBF7FC4F66F}" presName="node" presStyleLbl="node1" presStyleIdx="3" presStyleCnt="10">
        <dgm:presLayoutVars>
          <dgm:bulletEnabled val="1"/>
        </dgm:presLayoutVars>
      </dgm:prSet>
      <dgm:spPr/>
    </dgm:pt>
    <dgm:pt modelId="{69E0880A-680F-453F-8A07-23F6E69346DF}" type="pres">
      <dgm:prSet presAssocID="{C904959A-28F0-4A95-B0F7-9B53C31086B5}" presName="sibTrans" presStyleLbl="bgSibTrans2D1" presStyleIdx="3" presStyleCnt="9"/>
      <dgm:spPr/>
    </dgm:pt>
    <dgm:pt modelId="{B8560277-B6CA-455C-8391-BF9120AB58D5}" type="pres">
      <dgm:prSet presAssocID="{E96B5548-C051-433B-A5A4-96EBC6234FBD}" presName="compNode" presStyleCnt="0"/>
      <dgm:spPr/>
    </dgm:pt>
    <dgm:pt modelId="{FE7F26BC-02AE-44FB-9896-F605C57C7544}" type="pres">
      <dgm:prSet presAssocID="{E96B5548-C051-433B-A5A4-96EBC6234FBD}" presName="dummyConnPt" presStyleCnt="0"/>
      <dgm:spPr/>
    </dgm:pt>
    <dgm:pt modelId="{097C628E-41F6-4573-8B39-7CBB0AD1D35E}" type="pres">
      <dgm:prSet presAssocID="{E96B5548-C051-433B-A5A4-96EBC6234FBD}" presName="node" presStyleLbl="node1" presStyleIdx="4" presStyleCnt="10">
        <dgm:presLayoutVars>
          <dgm:bulletEnabled val="1"/>
        </dgm:presLayoutVars>
      </dgm:prSet>
      <dgm:spPr/>
    </dgm:pt>
    <dgm:pt modelId="{CB65FFFD-9B0C-454C-B6BB-269BECD3E6B4}" type="pres">
      <dgm:prSet presAssocID="{BDC5AA83-E036-4E71-9B35-97A8F0D74F66}" presName="sibTrans" presStyleLbl="bgSibTrans2D1" presStyleIdx="4" presStyleCnt="9"/>
      <dgm:spPr/>
    </dgm:pt>
    <dgm:pt modelId="{945BA1F0-5C2D-42F8-8BD7-AEE149CFC213}" type="pres">
      <dgm:prSet presAssocID="{883991E6-C1C6-4E32-B932-B0EBFA191601}" presName="compNode" presStyleCnt="0"/>
      <dgm:spPr/>
    </dgm:pt>
    <dgm:pt modelId="{4C06CD80-6223-4A9F-8201-9552F9F2F43D}" type="pres">
      <dgm:prSet presAssocID="{883991E6-C1C6-4E32-B932-B0EBFA191601}" presName="dummyConnPt" presStyleCnt="0"/>
      <dgm:spPr/>
    </dgm:pt>
    <dgm:pt modelId="{FDEAD16D-3A12-4172-A287-73B477840384}" type="pres">
      <dgm:prSet presAssocID="{883991E6-C1C6-4E32-B932-B0EBFA191601}" presName="node" presStyleLbl="node1" presStyleIdx="5" presStyleCnt="10">
        <dgm:presLayoutVars>
          <dgm:bulletEnabled val="1"/>
        </dgm:presLayoutVars>
      </dgm:prSet>
      <dgm:spPr/>
    </dgm:pt>
    <dgm:pt modelId="{EBFBE378-CDF9-4FB0-9D9E-8BE89D28ADDB}" type="pres">
      <dgm:prSet presAssocID="{AB810B20-315C-4672-B14A-7A734A1BAC27}" presName="sibTrans" presStyleLbl="bgSibTrans2D1" presStyleIdx="5" presStyleCnt="9"/>
      <dgm:spPr/>
    </dgm:pt>
    <dgm:pt modelId="{99941501-A876-403A-8249-2599F0BD362F}" type="pres">
      <dgm:prSet presAssocID="{C0D04C0C-38AF-4326-A017-D4270B5B5E18}" presName="compNode" presStyleCnt="0"/>
      <dgm:spPr/>
    </dgm:pt>
    <dgm:pt modelId="{13505435-C278-44D5-9689-5632633A83C3}" type="pres">
      <dgm:prSet presAssocID="{C0D04C0C-38AF-4326-A017-D4270B5B5E18}" presName="dummyConnPt" presStyleCnt="0"/>
      <dgm:spPr/>
    </dgm:pt>
    <dgm:pt modelId="{87DA5D65-3D0A-4C7C-B4D7-5A6111FCFE69}" type="pres">
      <dgm:prSet presAssocID="{C0D04C0C-38AF-4326-A017-D4270B5B5E18}" presName="node" presStyleLbl="node1" presStyleIdx="6" presStyleCnt="10">
        <dgm:presLayoutVars>
          <dgm:bulletEnabled val="1"/>
        </dgm:presLayoutVars>
      </dgm:prSet>
      <dgm:spPr/>
    </dgm:pt>
    <dgm:pt modelId="{4E68855F-AC45-4DEC-923B-64532BE281BE}" type="pres">
      <dgm:prSet presAssocID="{1716AD61-EC61-4D31-AE9B-25565EBC6AC9}" presName="sibTrans" presStyleLbl="bgSibTrans2D1" presStyleIdx="6" presStyleCnt="9"/>
      <dgm:spPr/>
    </dgm:pt>
    <dgm:pt modelId="{B079DE81-4230-4CD5-BCEB-B6ABC2258EE9}" type="pres">
      <dgm:prSet presAssocID="{8476BD3A-113F-44F4-BE95-F881B556C7E1}" presName="compNode" presStyleCnt="0"/>
      <dgm:spPr/>
    </dgm:pt>
    <dgm:pt modelId="{20E90FF5-A0CE-4A63-98FC-F4E087962857}" type="pres">
      <dgm:prSet presAssocID="{8476BD3A-113F-44F4-BE95-F881B556C7E1}" presName="dummyConnPt" presStyleCnt="0"/>
      <dgm:spPr/>
    </dgm:pt>
    <dgm:pt modelId="{7319D4D2-B92F-47A6-B931-8EAF2F2E8EC5}" type="pres">
      <dgm:prSet presAssocID="{8476BD3A-113F-44F4-BE95-F881B556C7E1}" presName="node" presStyleLbl="node1" presStyleIdx="7" presStyleCnt="10">
        <dgm:presLayoutVars>
          <dgm:bulletEnabled val="1"/>
        </dgm:presLayoutVars>
      </dgm:prSet>
      <dgm:spPr/>
    </dgm:pt>
    <dgm:pt modelId="{44D4F28D-8FC0-4145-B032-499980360779}" type="pres">
      <dgm:prSet presAssocID="{313D0EE9-9C82-4406-B5E0-6171DCEFADDC}" presName="sibTrans" presStyleLbl="bgSibTrans2D1" presStyleIdx="7" presStyleCnt="9"/>
      <dgm:spPr/>
    </dgm:pt>
    <dgm:pt modelId="{E61AD465-A1E1-464F-94B9-3C3B4D2F961B}" type="pres">
      <dgm:prSet presAssocID="{038F5C04-D980-465D-A635-EFD5B125793F}" presName="compNode" presStyleCnt="0"/>
      <dgm:spPr/>
    </dgm:pt>
    <dgm:pt modelId="{4FBC6E3D-0347-41AE-9E7F-F8841BA35B7D}" type="pres">
      <dgm:prSet presAssocID="{038F5C04-D980-465D-A635-EFD5B125793F}" presName="dummyConnPt" presStyleCnt="0"/>
      <dgm:spPr/>
    </dgm:pt>
    <dgm:pt modelId="{67C5B20C-D618-4323-891A-F19D7AD92BC1}" type="pres">
      <dgm:prSet presAssocID="{038F5C04-D980-465D-A635-EFD5B125793F}" presName="node" presStyleLbl="node1" presStyleIdx="8" presStyleCnt="10">
        <dgm:presLayoutVars>
          <dgm:bulletEnabled val="1"/>
        </dgm:presLayoutVars>
      </dgm:prSet>
      <dgm:spPr/>
    </dgm:pt>
    <dgm:pt modelId="{FD2718DD-0045-43A9-830C-235CE676FAD6}" type="pres">
      <dgm:prSet presAssocID="{542146A7-2DB5-4A62-B742-CBA243D1972C}" presName="sibTrans" presStyleLbl="bgSibTrans2D1" presStyleIdx="8" presStyleCnt="9"/>
      <dgm:spPr/>
    </dgm:pt>
    <dgm:pt modelId="{5B692737-62B7-49E9-85B8-7E9B4A38010F}" type="pres">
      <dgm:prSet presAssocID="{60DD00FD-67FC-4BAC-BD8B-9D3E09107C69}" presName="compNode" presStyleCnt="0"/>
      <dgm:spPr/>
    </dgm:pt>
    <dgm:pt modelId="{B238D2D1-ABCE-45EF-9758-45014645DC4F}" type="pres">
      <dgm:prSet presAssocID="{60DD00FD-67FC-4BAC-BD8B-9D3E09107C69}" presName="dummyConnPt" presStyleCnt="0"/>
      <dgm:spPr/>
    </dgm:pt>
    <dgm:pt modelId="{D3C7AD7F-D6AB-47CA-A7BC-2875346E7E53}" type="pres">
      <dgm:prSet presAssocID="{60DD00FD-67FC-4BAC-BD8B-9D3E09107C69}" presName="node" presStyleLbl="node1" presStyleIdx="9" presStyleCnt="10">
        <dgm:presLayoutVars>
          <dgm:bulletEnabled val="1"/>
        </dgm:presLayoutVars>
      </dgm:prSet>
      <dgm:spPr/>
    </dgm:pt>
  </dgm:ptLst>
  <dgm:cxnLst>
    <dgm:cxn modelId="{BC9C5002-7946-4F77-99F8-9C709981E5C8}" type="presOf" srcId="{313D0EE9-9C82-4406-B5E0-6171DCEFADDC}" destId="{44D4F28D-8FC0-4145-B032-499980360779}" srcOrd="0" destOrd="0" presId="urn:microsoft.com/office/officeart/2005/8/layout/bProcess4"/>
    <dgm:cxn modelId="{C9C5E706-3E23-4789-A277-9B455C0F5A21}" type="presOf" srcId="{038F5C04-D980-465D-A635-EFD5B125793F}" destId="{67C5B20C-D618-4323-891A-F19D7AD92BC1}" srcOrd="0" destOrd="0" presId="urn:microsoft.com/office/officeart/2005/8/layout/bProcess4"/>
    <dgm:cxn modelId="{A8270114-1440-44E7-BC33-1BFB96EAE528}" type="presOf" srcId="{EC4EADBC-67F0-4D9F-99AC-F941464139ED}" destId="{AB41B8CE-BB81-46F5-8635-419E132A6B53}" srcOrd="0" destOrd="0" presId="urn:microsoft.com/office/officeart/2005/8/layout/bProcess4"/>
    <dgm:cxn modelId="{51C7B721-6ED4-4750-B209-1CA13A6E794F}" srcId="{073D2F2B-0132-4DE8-8B89-5E8BE316E9C5}" destId="{038F5C04-D980-465D-A635-EFD5B125793F}" srcOrd="8" destOrd="0" parTransId="{4C69FCDE-7504-4B54-B419-0569A99B5399}" sibTransId="{542146A7-2DB5-4A62-B742-CBA243D1972C}"/>
    <dgm:cxn modelId="{FDD3C529-34F7-413D-AFFF-145F85807A15}" srcId="{073D2F2B-0132-4DE8-8B89-5E8BE316E9C5}" destId="{EC4EADBC-67F0-4D9F-99AC-F941464139ED}" srcOrd="0" destOrd="0" parTransId="{E2706A98-724C-4710-BD21-7463BCAC6C78}" sibTransId="{1358AB60-88B2-4E42-B67C-61AACB03AAF3}"/>
    <dgm:cxn modelId="{23B08337-EBC7-4492-A1FE-714987BC6F57}" type="presOf" srcId="{1358AB60-88B2-4E42-B67C-61AACB03AAF3}" destId="{A1E2B617-F2D1-4EC4-8B5C-CB41E3A4F746}" srcOrd="0" destOrd="0" presId="urn:microsoft.com/office/officeart/2005/8/layout/bProcess4"/>
    <dgm:cxn modelId="{8702DB69-52B1-4C2F-86C2-643B904F1971}" type="presOf" srcId="{60DD00FD-67FC-4BAC-BD8B-9D3E09107C69}" destId="{D3C7AD7F-D6AB-47CA-A7BC-2875346E7E53}" srcOrd="0" destOrd="0" presId="urn:microsoft.com/office/officeart/2005/8/layout/bProcess4"/>
    <dgm:cxn modelId="{E3E2614B-E50D-4966-A0F6-9414E5D3408B}" type="presOf" srcId="{8476BD3A-113F-44F4-BE95-F881B556C7E1}" destId="{7319D4D2-B92F-47A6-B931-8EAF2F2E8EC5}" srcOrd="0" destOrd="0" presId="urn:microsoft.com/office/officeart/2005/8/layout/bProcess4"/>
    <dgm:cxn modelId="{DAA6286C-26CC-4AD0-84AC-C8CD479BA792}" srcId="{073D2F2B-0132-4DE8-8B89-5E8BE316E9C5}" destId="{6D02C0F1-2F0B-4C34-8485-BDA2D7454298}" srcOrd="1" destOrd="0" parTransId="{927916D7-4638-4CEC-9E07-5653BD6205A7}" sibTransId="{73753296-D4A9-4A61-AE1C-A93D9430686B}"/>
    <dgm:cxn modelId="{43B86A72-15D4-445E-A135-B14149C34F1E}" type="presOf" srcId="{1716AD61-EC61-4D31-AE9B-25565EBC6AC9}" destId="{4E68855F-AC45-4DEC-923B-64532BE281BE}" srcOrd="0" destOrd="0" presId="urn:microsoft.com/office/officeart/2005/8/layout/bProcess4"/>
    <dgm:cxn modelId="{A2B34C7A-7BFC-46CC-BE01-58980A877E4B}" type="presOf" srcId="{3FB392D0-988B-4D7A-8151-B4FC71DA0F3C}" destId="{0D312466-CEF6-42A4-9861-7B0B5831CAF0}" srcOrd="0" destOrd="0" presId="urn:microsoft.com/office/officeart/2005/8/layout/bProcess4"/>
    <dgm:cxn modelId="{1148D37F-8708-4D91-8C7E-012635FCF141}" srcId="{073D2F2B-0132-4DE8-8B89-5E8BE316E9C5}" destId="{C0D04C0C-38AF-4326-A017-D4270B5B5E18}" srcOrd="6" destOrd="0" parTransId="{F92C3F1C-FD36-4582-B02B-19D20357D11D}" sibTransId="{1716AD61-EC61-4D31-AE9B-25565EBC6AC9}"/>
    <dgm:cxn modelId="{C1082584-11FF-4A48-AA06-FB90D09CD68E}" type="presOf" srcId="{E96B5548-C051-433B-A5A4-96EBC6234FBD}" destId="{097C628E-41F6-4573-8B39-7CBB0AD1D35E}" srcOrd="0" destOrd="0" presId="urn:microsoft.com/office/officeart/2005/8/layout/bProcess4"/>
    <dgm:cxn modelId="{7ED84E8B-E70F-463A-BCD0-CB1F1FEB4071}" type="presOf" srcId="{073D2F2B-0132-4DE8-8B89-5E8BE316E9C5}" destId="{AC41AA36-0819-4721-ABF8-2038625749E8}" srcOrd="0" destOrd="0" presId="urn:microsoft.com/office/officeart/2005/8/layout/bProcess4"/>
    <dgm:cxn modelId="{8A32D691-3C32-487A-8B78-3BEE2F84FDC1}" type="presOf" srcId="{BDC5AA83-E036-4E71-9B35-97A8F0D74F66}" destId="{CB65FFFD-9B0C-454C-B6BB-269BECD3E6B4}" srcOrd="0" destOrd="0" presId="urn:microsoft.com/office/officeart/2005/8/layout/bProcess4"/>
    <dgm:cxn modelId="{083E7B95-928F-4AD8-A43C-5A0EA2B10F26}" type="presOf" srcId="{6D02C0F1-2F0B-4C34-8485-BDA2D7454298}" destId="{F7987FC6-6B93-43FF-B594-DE8351EA67C8}" srcOrd="0" destOrd="0" presId="urn:microsoft.com/office/officeart/2005/8/layout/bProcess4"/>
    <dgm:cxn modelId="{BC51DE9E-6582-42BB-8D9B-66D73A826709}" type="presOf" srcId="{C0D04C0C-38AF-4326-A017-D4270B5B5E18}" destId="{87DA5D65-3D0A-4C7C-B4D7-5A6111FCFE69}" srcOrd="0" destOrd="0" presId="urn:microsoft.com/office/officeart/2005/8/layout/bProcess4"/>
    <dgm:cxn modelId="{87E5AEA4-321B-4EE9-B77E-82D80C4B3C85}" type="presOf" srcId="{C904959A-28F0-4A95-B0F7-9B53C31086B5}" destId="{69E0880A-680F-453F-8A07-23F6E69346DF}" srcOrd="0" destOrd="0" presId="urn:microsoft.com/office/officeart/2005/8/layout/bProcess4"/>
    <dgm:cxn modelId="{E8012DAC-8BFE-458F-9A1B-E70259434052}" srcId="{073D2F2B-0132-4DE8-8B89-5E8BE316E9C5}" destId="{883991E6-C1C6-4E32-B932-B0EBFA191601}" srcOrd="5" destOrd="0" parTransId="{DA7AD5C5-7AB6-4E64-B8F7-F350E3F409EE}" sibTransId="{AB810B20-315C-4672-B14A-7A734A1BAC27}"/>
    <dgm:cxn modelId="{53B6FEB3-1AD9-40EC-95B4-0B45EAA5A6C2}" type="presOf" srcId="{883991E6-C1C6-4E32-B932-B0EBFA191601}" destId="{FDEAD16D-3A12-4172-A287-73B477840384}" srcOrd="0" destOrd="0" presId="urn:microsoft.com/office/officeart/2005/8/layout/bProcess4"/>
    <dgm:cxn modelId="{2F88D5B5-E230-4F91-AFD2-872EA9410821}" srcId="{073D2F2B-0132-4DE8-8B89-5E8BE316E9C5}" destId="{3FB392D0-988B-4D7A-8151-B4FC71DA0F3C}" srcOrd="2" destOrd="0" parTransId="{BA7CC815-762F-4D7B-9DCC-7AE57AE0FAF9}" sibTransId="{2FE2CC10-D517-4909-AF83-E5DDE444276E}"/>
    <dgm:cxn modelId="{10DD3DBF-EFF3-4E76-BB4D-051A420A1DCF}" type="presOf" srcId="{2FE2CC10-D517-4909-AF83-E5DDE444276E}" destId="{B3F58EA7-4028-4EE0-900E-B53185301531}" srcOrd="0" destOrd="0" presId="urn:microsoft.com/office/officeart/2005/8/layout/bProcess4"/>
    <dgm:cxn modelId="{552EC7D1-FD5B-44E8-BAE9-0753830354D0}" type="presOf" srcId="{AB810B20-315C-4672-B14A-7A734A1BAC27}" destId="{EBFBE378-CDF9-4FB0-9D9E-8BE89D28ADDB}" srcOrd="0" destOrd="0" presId="urn:microsoft.com/office/officeart/2005/8/layout/bProcess4"/>
    <dgm:cxn modelId="{1ADD6BEC-F9F7-4C62-B2F7-44971C76960B}" srcId="{073D2F2B-0132-4DE8-8B89-5E8BE316E9C5}" destId="{8476BD3A-113F-44F4-BE95-F881B556C7E1}" srcOrd="7" destOrd="0" parTransId="{97E1C3B4-2DF7-4FC0-B6A4-EC48F40D652B}" sibTransId="{313D0EE9-9C82-4406-B5E0-6171DCEFADDC}"/>
    <dgm:cxn modelId="{594630EE-21F0-4325-AB2F-D544E18083E5}" type="presOf" srcId="{24C54A7E-5BDF-44D0-AE6D-DBBF7FC4F66F}" destId="{3334B23E-D02F-4C33-A454-1B3EF96971FE}" srcOrd="0" destOrd="0" presId="urn:microsoft.com/office/officeart/2005/8/layout/bProcess4"/>
    <dgm:cxn modelId="{5D1255EE-488C-403D-951A-84DCBF6281A8}" srcId="{073D2F2B-0132-4DE8-8B89-5E8BE316E9C5}" destId="{60DD00FD-67FC-4BAC-BD8B-9D3E09107C69}" srcOrd="9" destOrd="0" parTransId="{A8A4AF26-2228-4E81-AA2E-14048AF51AE7}" sibTransId="{EA1E2B8A-3740-4EAB-8DE8-276D3C4F889E}"/>
    <dgm:cxn modelId="{C503C0F1-FA81-4210-A41A-52D8A6ADBAC2}" srcId="{073D2F2B-0132-4DE8-8B89-5E8BE316E9C5}" destId="{24C54A7E-5BDF-44D0-AE6D-DBBF7FC4F66F}" srcOrd="3" destOrd="0" parTransId="{67B569BF-7EE3-472B-B757-FB95A49B1DAC}" sibTransId="{C904959A-28F0-4A95-B0F7-9B53C31086B5}"/>
    <dgm:cxn modelId="{354845F9-562D-4AC6-8121-D88878A21538}" type="presOf" srcId="{73753296-D4A9-4A61-AE1C-A93D9430686B}" destId="{48DDB93F-97D7-47E3-A643-6E286CE13B68}" srcOrd="0" destOrd="0" presId="urn:microsoft.com/office/officeart/2005/8/layout/bProcess4"/>
    <dgm:cxn modelId="{221537FC-EA0B-4383-B5C5-B9C203BBDF51}" srcId="{073D2F2B-0132-4DE8-8B89-5E8BE316E9C5}" destId="{E96B5548-C051-433B-A5A4-96EBC6234FBD}" srcOrd="4" destOrd="0" parTransId="{608210A7-53D1-43E9-A649-2BDD4FD6AE72}" sibTransId="{BDC5AA83-E036-4E71-9B35-97A8F0D74F66}"/>
    <dgm:cxn modelId="{915CDFFE-28A2-493E-82DA-0520609F5652}" type="presOf" srcId="{542146A7-2DB5-4A62-B742-CBA243D1972C}" destId="{FD2718DD-0045-43A9-830C-235CE676FAD6}" srcOrd="0" destOrd="0" presId="urn:microsoft.com/office/officeart/2005/8/layout/bProcess4"/>
    <dgm:cxn modelId="{975C1339-A041-4BD5-BA1C-3EC6266180F4}" type="presParOf" srcId="{AC41AA36-0819-4721-ABF8-2038625749E8}" destId="{43A4D9D4-B7E5-4259-89B2-3F5205AAF6F7}" srcOrd="0" destOrd="0" presId="urn:microsoft.com/office/officeart/2005/8/layout/bProcess4"/>
    <dgm:cxn modelId="{C2D9CB1B-632A-4858-A1A2-EBCBD253FFA2}" type="presParOf" srcId="{43A4D9D4-B7E5-4259-89B2-3F5205AAF6F7}" destId="{06480BD9-0179-445D-964E-9FED649A99C3}" srcOrd="0" destOrd="0" presId="urn:microsoft.com/office/officeart/2005/8/layout/bProcess4"/>
    <dgm:cxn modelId="{742CF1FB-FEFB-4430-B563-190908BB85FE}" type="presParOf" srcId="{43A4D9D4-B7E5-4259-89B2-3F5205AAF6F7}" destId="{AB41B8CE-BB81-46F5-8635-419E132A6B53}" srcOrd="1" destOrd="0" presId="urn:microsoft.com/office/officeart/2005/8/layout/bProcess4"/>
    <dgm:cxn modelId="{4D78536A-8E0E-4B5E-9F39-202A8E8F5CD1}" type="presParOf" srcId="{AC41AA36-0819-4721-ABF8-2038625749E8}" destId="{A1E2B617-F2D1-4EC4-8B5C-CB41E3A4F746}" srcOrd="1" destOrd="0" presId="urn:microsoft.com/office/officeart/2005/8/layout/bProcess4"/>
    <dgm:cxn modelId="{C8B89DBD-9005-4CEA-91D2-35CA42D16C49}" type="presParOf" srcId="{AC41AA36-0819-4721-ABF8-2038625749E8}" destId="{118D1BB1-8358-433D-85BA-574805EB5348}" srcOrd="2" destOrd="0" presId="urn:microsoft.com/office/officeart/2005/8/layout/bProcess4"/>
    <dgm:cxn modelId="{0D6A9188-BCBA-4027-A633-B9C94679848E}" type="presParOf" srcId="{118D1BB1-8358-433D-85BA-574805EB5348}" destId="{314BE140-F714-4048-9B99-5C64A1E2AEBC}" srcOrd="0" destOrd="0" presId="urn:microsoft.com/office/officeart/2005/8/layout/bProcess4"/>
    <dgm:cxn modelId="{1149EB1B-A640-4EE5-A1C9-72C8A501B6B2}" type="presParOf" srcId="{118D1BB1-8358-433D-85BA-574805EB5348}" destId="{F7987FC6-6B93-43FF-B594-DE8351EA67C8}" srcOrd="1" destOrd="0" presId="urn:microsoft.com/office/officeart/2005/8/layout/bProcess4"/>
    <dgm:cxn modelId="{CAE2E145-986B-49F9-8BA7-4DE8E093CB22}" type="presParOf" srcId="{AC41AA36-0819-4721-ABF8-2038625749E8}" destId="{48DDB93F-97D7-47E3-A643-6E286CE13B68}" srcOrd="3" destOrd="0" presId="urn:microsoft.com/office/officeart/2005/8/layout/bProcess4"/>
    <dgm:cxn modelId="{3EA4699A-7B57-4F5F-B927-65159D321B67}" type="presParOf" srcId="{AC41AA36-0819-4721-ABF8-2038625749E8}" destId="{CCC93CE9-1FAB-49CC-A04B-C21A45BE6F8E}" srcOrd="4" destOrd="0" presId="urn:microsoft.com/office/officeart/2005/8/layout/bProcess4"/>
    <dgm:cxn modelId="{B642F7BF-D840-4A38-A203-5173680459B6}" type="presParOf" srcId="{CCC93CE9-1FAB-49CC-A04B-C21A45BE6F8E}" destId="{9509E5C5-85CD-48CC-8D32-10D84419F2C6}" srcOrd="0" destOrd="0" presId="urn:microsoft.com/office/officeart/2005/8/layout/bProcess4"/>
    <dgm:cxn modelId="{56C33379-A451-4122-BEE0-1D251ED4DC6D}" type="presParOf" srcId="{CCC93CE9-1FAB-49CC-A04B-C21A45BE6F8E}" destId="{0D312466-CEF6-42A4-9861-7B0B5831CAF0}" srcOrd="1" destOrd="0" presId="urn:microsoft.com/office/officeart/2005/8/layout/bProcess4"/>
    <dgm:cxn modelId="{07BF6115-5D73-4195-B5BF-52E0F558F824}" type="presParOf" srcId="{AC41AA36-0819-4721-ABF8-2038625749E8}" destId="{B3F58EA7-4028-4EE0-900E-B53185301531}" srcOrd="5" destOrd="0" presId="urn:microsoft.com/office/officeart/2005/8/layout/bProcess4"/>
    <dgm:cxn modelId="{78482049-8F01-46EB-950A-5249362FBCE3}" type="presParOf" srcId="{AC41AA36-0819-4721-ABF8-2038625749E8}" destId="{6A482B27-3A82-43DF-B43C-A60A57CD5519}" srcOrd="6" destOrd="0" presId="urn:microsoft.com/office/officeart/2005/8/layout/bProcess4"/>
    <dgm:cxn modelId="{87A9FA33-59C4-4C29-B720-E6B7C31E2D80}" type="presParOf" srcId="{6A482B27-3A82-43DF-B43C-A60A57CD5519}" destId="{5C2409AD-D77E-426C-A997-4EEBB5878395}" srcOrd="0" destOrd="0" presId="urn:microsoft.com/office/officeart/2005/8/layout/bProcess4"/>
    <dgm:cxn modelId="{395B4768-00FA-4A70-A113-4127A38C16A5}" type="presParOf" srcId="{6A482B27-3A82-43DF-B43C-A60A57CD5519}" destId="{3334B23E-D02F-4C33-A454-1B3EF96971FE}" srcOrd="1" destOrd="0" presId="urn:microsoft.com/office/officeart/2005/8/layout/bProcess4"/>
    <dgm:cxn modelId="{2FA09371-5EB7-4403-86C9-9F26A135A1A5}" type="presParOf" srcId="{AC41AA36-0819-4721-ABF8-2038625749E8}" destId="{69E0880A-680F-453F-8A07-23F6E69346DF}" srcOrd="7" destOrd="0" presId="urn:microsoft.com/office/officeart/2005/8/layout/bProcess4"/>
    <dgm:cxn modelId="{9B8EF568-71CA-4A57-B061-DFF0F80FAB46}" type="presParOf" srcId="{AC41AA36-0819-4721-ABF8-2038625749E8}" destId="{B8560277-B6CA-455C-8391-BF9120AB58D5}" srcOrd="8" destOrd="0" presId="urn:microsoft.com/office/officeart/2005/8/layout/bProcess4"/>
    <dgm:cxn modelId="{74F112C2-39F0-42C8-BA32-22FA75929BFB}" type="presParOf" srcId="{B8560277-B6CA-455C-8391-BF9120AB58D5}" destId="{FE7F26BC-02AE-44FB-9896-F605C57C7544}" srcOrd="0" destOrd="0" presId="urn:microsoft.com/office/officeart/2005/8/layout/bProcess4"/>
    <dgm:cxn modelId="{4B6BDB0B-54BE-4977-92B7-A9981AAB18B1}" type="presParOf" srcId="{B8560277-B6CA-455C-8391-BF9120AB58D5}" destId="{097C628E-41F6-4573-8B39-7CBB0AD1D35E}" srcOrd="1" destOrd="0" presId="urn:microsoft.com/office/officeart/2005/8/layout/bProcess4"/>
    <dgm:cxn modelId="{55B88756-2753-45A9-8EBE-46FFA9FD03EF}" type="presParOf" srcId="{AC41AA36-0819-4721-ABF8-2038625749E8}" destId="{CB65FFFD-9B0C-454C-B6BB-269BECD3E6B4}" srcOrd="9" destOrd="0" presId="urn:microsoft.com/office/officeart/2005/8/layout/bProcess4"/>
    <dgm:cxn modelId="{E2FAB7E4-8B4B-42A2-83F4-BCBB3A8F8E72}" type="presParOf" srcId="{AC41AA36-0819-4721-ABF8-2038625749E8}" destId="{945BA1F0-5C2D-42F8-8BD7-AEE149CFC213}" srcOrd="10" destOrd="0" presId="urn:microsoft.com/office/officeart/2005/8/layout/bProcess4"/>
    <dgm:cxn modelId="{06CB51FC-20AD-4CE2-B0B5-A562BEC02188}" type="presParOf" srcId="{945BA1F0-5C2D-42F8-8BD7-AEE149CFC213}" destId="{4C06CD80-6223-4A9F-8201-9552F9F2F43D}" srcOrd="0" destOrd="0" presId="urn:microsoft.com/office/officeart/2005/8/layout/bProcess4"/>
    <dgm:cxn modelId="{70BDAFBF-1C2D-4775-A4FC-235A2042D5FA}" type="presParOf" srcId="{945BA1F0-5C2D-42F8-8BD7-AEE149CFC213}" destId="{FDEAD16D-3A12-4172-A287-73B477840384}" srcOrd="1" destOrd="0" presId="urn:microsoft.com/office/officeart/2005/8/layout/bProcess4"/>
    <dgm:cxn modelId="{2E5AEB5B-128A-462B-BF1E-8F4C1127BAE7}" type="presParOf" srcId="{AC41AA36-0819-4721-ABF8-2038625749E8}" destId="{EBFBE378-CDF9-4FB0-9D9E-8BE89D28ADDB}" srcOrd="11" destOrd="0" presId="urn:microsoft.com/office/officeart/2005/8/layout/bProcess4"/>
    <dgm:cxn modelId="{812D14E0-7751-4497-AD37-7410DC5AA65A}" type="presParOf" srcId="{AC41AA36-0819-4721-ABF8-2038625749E8}" destId="{99941501-A876-403A-8249-2599F0BD362F}" srcOrd="12" destOrd="0" presId="urn:microsoft.com/office/officeart/2005/8/layout/bProcess4"/>
    <dgm:cxn modelId="{2E81112D-EF0A-4011-84DE-5CCEE3C8F570}" type="presParOf" srcId="{99941501-A876-403A-8249-2599F0BD362F}" destId="{13505435-C278-44D5-9689-5632633A83C3}" srcOrd="0" destOrd="0" presId="urn:microsoft.com/office/officeart/2005/8/layout/bProcess4"/>
    <dgm:cxn modelId="{2C4BF695-C952-4E06-829E-39C39A53D832}" type="presParOf" srcId="{99941501-A876-403A-8249-2599F0BD362F}" destId="{87DA5D65-3D0A-4C7C-B4D7-5A6111FCFE69}" srcOrd="1" destOrd="0" presId="urn:microsoft.com/office/officeart/2005/8/layout/bProcess4"/>
    <dgm:cxn modelId="{A286E951-99A1-47A7-AEF9-0CD35BE78F96}" type="presParOf" srcId="{AC41AA36-0819-4721-ABF8-2038625749E8}" destId="{4E68855F-AC45-4DEC-923B-64532BE281BE}" srcOrd="13" destOrd="0" presId="urn:microsoft.com/office/officeart/2005/8/layout/bProcess4"/>
    <dgm:cxn modelId="{03CB27FF-40CC-41D6-ACB6-0502A26BB9F0}" type="presParOf" srcId="{AC41AA36-0819-4721-ABF8-2038625749E8}" destId="{B079DE81-4230-4CD5-BCEB-B6ABC2258EE9}" srcOrd="14" destOrd="0" presId="urn:microsoft.com/office/officeart/2005/8/layout/bProcess4"/>
    <dgm:cxn modelId="{B9F0AC6A-1835-4BBA-9573-7D03037F8C46}" type="presParOf" srcId="{B079DE81-4230-4CD5-BCEB-B6ABC2258EE9}" destId="{20E90FF5-A0CE-4A63-98FC-F4E087962857}" srcOrd="0" destOrd="0" presId="urn:microsoft.com/office/officeart/2005/8/layout/bProcess4"/>
    <dgm:cxn modelId="{D39FBFEA-F7F5-4BB4-AE98-F834495AF716}" type="presParOf" srcId="{B079DE81-4230-4CD5-BCEB-B6ABC2258EE9}" destId="{7319D4D2-B92F-47A6-B931-8EAF2F2E8EC5}" srcOrd="1" destOrd="0" presId="urn:microsoft.com/office/officeart/2005/8/layout/bProcess4"/>
    <dgm:cxn modelId="{172920A0-5D46-466A-99B7-60A9B66C5487}" type="presParOf" srcId="{AC41AA36-0819-4721-ABF8-2038625749E8}" destId="{44D4F28D-8FC0-4145-B032-499980360779}" srcOrd="15" destOrd="0" presId="urn:microsoft.com/office/officeart/2005/8/layout/bProcess4"/>
    <dgm:cxn modelId="{03F53596-E040-4899-8AA2-9583BAFA57A9}" type="presParOf" srcId="{AC41AA36-0819-4721-ABF8-2038625749E8}" destId="{E61AD465-A1E1-464F-94B9-3C3B4D2F961B}" srcOrd="16" destOrd="0" presId="urn:microsoft.com/office/officeart/2005/8/layout/bProcess4"/>
    <dgm:cxn modelId="{54BEE37B-B9A8-4E2D-A68C-E443D2EE00F2}" type="presParOf" srcId="{E61AD465-A1E1-464F-94B9-3C3B4D2F961B}" destId="{4FBC6E3D-0347-41AE-9E7F-F8841BA35B7D}" srcOrd="0" destOrd="0" presId="urn:microsoft.com/office/officeart/2005/8/layout/bProcess4"/>
    <dgm:cxn modelId="{DD2A8530-A3B9-4450-9A39-855ADAFCA563}" type="presParOf" srcId="{E61AD465-A1E1-464F-94B9-3C3B4D2F961B}" destId="{67C5B20C-D618-4323-891A-F19D7AD92BC1}" srcOrd="1" destOrd="0" presId="urn:microsoft.com/office/officeart/2005/8/layout/bProcess4"/>
    <dgm:cxn modelId="{5DDA5EA5-75AB-4472-A8C4-0E78E9FC8B24}" type="presParOf" srcId="{AC41AA36-0819-4721-ABF8-2038625749E8}" destId="{FD2718DD-0045-43A9-830C-235CE676FAD6}" srcOrd="17" destOrd="0" presId="urn:microsoft.com/office/officeart/2005/8/layout/bProcess4"/>
    <dgm:cxn modelId="{6F142F65-D13A-4D16-BDDA-9F2C84498A57}" type="presParOf" srcId="{AC41AA36-0819-4721-ABF8-2038625749E8}" destId="{5B692737-62B7-49E9-85B8-7E9B4A38010F}" srcOrd="18" destOrd="0" presId="urn:microsoft.com/office/officeart/2005/8/layout/bProcess4"/>
    <dgm:cxn modelId="{052A18D9-674C-4049-8913-A7D44BC72A67}" type="presParOf" srcId="{5B692737-62B7-49E9-85B8-7E9B4A38010F}" destId="{B238D2D1-ABCE-45EF-9758-45014645DC4F}" srcOrd="0" destOrd="0" presId="urn:microsoft.com/office/officeart/2005/8/layout/bProcess4"/>
    <dgm:cxn modelId="{2B1D3069-681E-4ACB-BBCF-CE09D9316A20}" type="presParOf" srcId="{5B692737-62B7-49E9-85B8-7E9B4A38010F}" destId="{D3C7AD7F-D6AB-47CA-A7BC-2875346E7E53}" srcOrd="1" destOrd="0" presId="urn:microsoft.com/office/officeart/2005/8/layout/b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D4108F-914E-42D4-830B-75AD7DADCC26}"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pt-PT"/>
        </a:p>
      </dgm:t>
    </dgm:pt>
    <dgm:pt modelId="{DF6FEBF6-B197-44A1-8D35-1B3AD1BE71B7}">
      <dgm:prSet phldrT="[Texto]" custT="1"/>
      <dgm:spPr/>
      <dgm:t>
        <a:bodyPr/>
        <a:lstStyle/>
        <a:p>
          <a:r>
            <a:rPr lang="pt-PT" sz="1800" b="1" dirty="0"/>
            <a:t>DREAM BIG</a:t>
          </a:r>
        </a:p>
      </dgm:t>
    </dgm:pt>
    <dgm:pt modelId="{37A00CE1-7259-407E-B0C3-C4BB0C508615}" type="parTrans" cxnId="{C30EE336-385B-4AA1-A1A8-B3AEF10DBE93}">
      <dgm:prSet/>
      <dgm:spPr/>
      <dgm:t>
        <a:bodyPr/>
        <a:lstStyle/>
        <a:p>
          <a:endParaRPr lang="pt-PT" sz="1400" b="1" dirty="0"/>
        </a:p>
      </dgm:t>
    </dgm:pt>
    <dgm:pt modelId="{B35B5E95-D59D-4E49-B399-74DF3E8F6E85}" type="sibTrans" cxnId="{C30EE336-385B-4AA1-A1A8-B3AEF10DBE93}">
      <dgm:prSet/>
      <dgm:spPr/>
      <dgm:t>
        <a:bodyPr/>
        <a:lstStyle/>
        <a:p>
          <a:endParaRPr lang="pt-PT" sz="1400" b="1" dirty="0"/>
        </a:p>
      </dgm:t>
    </dgm:pt>
    <dgm:pt modelId="{F38C0BFA-301A-4D36-98BF-FF8730E9AE28}">
      <dgm:prSet phldrT="[Texto]" custT="1"/>
      <dgm:spPr/>
      <dgm:t>
        <a:bodyPr/>
        <a:lstStyle/>
        <a:p>
          <a:r>
            <a:rPr lang="pt-PT" sz="1400" b="1" dirty="0"/>
            <a:t>Drives to </a:t>
          </a:r>
          <a:r>
            <a:rPr lang="pt-PT" sz="1400" b="1" dirty="0" err="1"/>
            <a:t>action</a:t>
          </a:r>
          <a:endParaRPr lang="pt-PT" sz="1400" b="1" dirty="0"/>
        </a:p>
      </dgm:t>
    </dgm:pt>
    <dgm:pt modelId="{EB9E4066-E50E-4292-996E-C99EE6DA9752}" type="parTrans" cxnId="{25973212-EF45-4992-AFD4-7CDA295D0399}">
      <dgm:prSet/>
      <dgm:spPr/>
      <dgm:t>
        <a:bodyPr/>
        <a:lstStyle/>
        <a:p>
          <a:endParaRPr lang="pt-PT" sz="1400" b="1" dirty="0"/>
        </a:p>
      </dgm:t>
    </dgm:pt>
    <dgm:pt modelId="{BA7C1D91-6790-4585-BC9B-19E805BB9B0B}" type="sibTrans" cxnId="{25973212-EF45-4992-AFD4-7CDA295D0399}">
      <dgm:prSet/>
      <dgm:spPr/>
      <dgm:t>
        <a:bodyPr/>
        <a:lstStyle/>
        <a:p>
          <a:endParaRPr lang="pt-PT" sz="1400" b="1" dirty="0"/>
        </a:p>
      </dgm:t>
    </dgm:pt>
    <dgm:pt modelId="{BFF94BC6-ACD9-4612-A3F3-1609D140149D}">
      <dgm:prSet phldrT="[Texto]" custT="1"/>
      <dgm:spPr/>
      <dgm:t>
        <a:bodyPr/>
        <a:lstStyle/>
        <a:p>
          <a:r>
            <a:rPr lang="pt-PT" sz="1400" b="1" dirty="0" err="1"/>
            <a:t>Implies</a:t>
          </a:r>
          <a:r>
            <a:rPr lang="pt-PT" sz="1400" b="1" dirty="0"/>
            <a:t> to take </a:t>
          </a:r>
          <a:r>
            <a:rPr lang="pt-PT" sz="1400" b="1" dirty="0" err="1"/>
            <a:t>control</a:t>
          </a:r>
          <a:r>
            <a:rPr lang="pt-PT" sz="1400" b="1" dirty="0"/>
            <a:t> </a:t>
          </a:r>
        </a:p>
      </dgm:t>
    </dgm:pt>
    <dgm:pt modelId="{CAAC8EE2-442E-4EB2-98EF-2EF005447768}" type="parTrans" cxnId="{4AC89C06-E855-4142-B7A3-93E1729E1D92}">
      <dgm:prSet/>
      <dgm:spPr/>
      <dgm:t>
        <a:bodyPr/>
        <a:lstStyle/>
        <a:p>
          <a:endParaRPr lang="pt-PT" sz="1400" b="1" dirty="0"/>
        </a:p>
      </dgm:t>
    </dgm:pt>
    <dgm:pt modelId="{578EB36B-F39B-49FE-AABC-907C02BED71B}" type="sibTrans" cxnId="{4AC89C06-E855-4142-B7A3-93E1729E1D92}">
      <dgm:prSet/>
      <dgm:spPr/>
      <dgm:t>
        <a:bodyPr/>
        <a:lstStyle/>
        <a:p>
          <a:endParaRPr lang="pt-PT" sz="1400" b="1" dirty="0"/>
        </a:p>
      </dgm:t>
    </dgm:pt>
    <dgm:pt modelId="{DCAA4C41-16D6-448F-A8F9-3A019C576CB8}">
      <dgm:prSet custT="1"/>
      <dgm:spPr/>
      <dgm:t>
        <a:bodyPr/>
        <a:lstStyle/>
        <a:p>
          <a:r>
            <a:rPr lang="pt-PT" sz="1400" b="1" dirty="0" err="1"/>
            <a:t>Gives</a:t>
          </a:r>
          <a:r>
            <a:rPr lang="pt-PT" sz="1400" b="1" dirty="0"/>
            <a:t> </a:t>
          </a:r>
          <a:r>
            <a:rPr lang="pt-PT" sz="1400" b="1" dirty="0" err="1"/>
            <a:t>you</a:t>
          </a:r>
          <a:r>
            <a:rPr lang="pt-PT" sz="1400" b="1" dirty="0"/>
            <a:t> a </a:t>
          </a:r>
          <a:r>
            <a:rPr lang="pt-PT" sz="1400" b="1" dirty="0" err="1"/>
            <a:t>purpose</a:t>
          </a:r>
          <a:endParaRPr lang="pt-PT" sz="1400" b="1" dirty="0"/>
        </a:p>
      </dgm:t>
    </dgm:pt>
    <dgm:pt modelId="{C0FAE84A-1782-4278-A5EC-9428E5603898}" type="parTrans" cxnId="{5427B548-8B5A-485E-8412-8A2BE42066C8}">
      <dgm:prSet/>
      <dgm:spPr/>
      <dgm:t>
        <a:bodyPr/>
        <a:lstStyle/>
        <a:p>
          <a:endParaRPr lang="pt-PT" sz="1400" b="1" dirty="0"/>
        </a:p>
      </dgm:t>
    </dgm:pt>
    <dgm:pt modelId="{F6773D53-8CBC-4C82-B258-87062BAB363B}" type="sibTrans" cxnId="{5427B548-8B5A-485E-8412-8A2BE42066C8}">
      <dgm:prSet/>
      <dgm:spPr/>
      <dgm:t>
        <a:bodyPr/>
        <a:lstStyle/>
        <a:p>
          <a:endParaRPr lang="pt-PT" sz="1400" b="1" dirty="0"/>
        </a:p>
      </dgm:t>
    </dgm:pt>
    <dgm:pt modelId="{1B655376-4D3C-4AFB-8732-8EB6566BD177}">
      <dgm:prSet custT="1"/>
      <dgm:spPr/>
      <dgm:t>
        <a:bodyPr/>
        <a:lstStyle/>
        <a:p>
          <a:r>
            <a:rPr lang="pt-PT" sz="1400" b="1" dirty="0"/>
            <a:t>Drives </a:t>
          </a:r>
          <a:r>
            <a:rPr lang="pt-PT" sz="1400" b="1" dirty="0" err="1"/>
            <a:t>your</a:t>
          </a:r>
          <a:r>
            <a:rPr lang="pt-PT" sz="1400" b="1" dirty="0"/>
            <a:t> </a:t>
          </a:r>
          <a:r>
            <a:rPr lang="pt-PT" sz="1400" b="1" dirty="0" err="1"/>
            <a:t>path</a:t>
          </a:r>
          <a:endParaRPr lang="pt-PT" sz="1400" b="1" dirty="0"/>
        </a:p>
      </dgm:t>
    </dgm:pt>
    <dgm:pt modelId="{E02420AB-D829-4F4B-BF66-A4F82091C6B0}" type="parTrans" cxnId="{37FB8E88-A385-4A9E-912E-AE8D3AF8E3C0}">
      <dgm:prSet/>
      <dgm:spPr/>
      <dgm:t>
        <a:bodyPr/>
        <a:lstStyle/>
        <a:p>
          <a:endParaRPr lang="pt-PT" sz="1400" b="1" dirty="0"/>
        </a:p>
      </dgm:t>
    </dgm:pt>
    <dgm:pt modelId="{80FA2EE2-8E3A-4121-9569-58DB8535AA7E}" type="sibTrans" cxnId="{37FB8E88-A385-4A9E-912E-AE8D3AF8E3C0}">
      <dgm:prSet/>
      <dgm:spPr/>
      <dgm:t>
        <a:bodyPr/>
        <a:lstStyle/>
        <a:p>
          <a:endParaRPr lang="pt-PT" sz="1400" b="1" dirty="0"/>
        </a:p>
      </dgm:t>
    </dgm:pt>
    <dgm:pt modelId="{06D29149-B022-47CE-A598-ABB1A539436B}">
      <dgm:prSet custT="1"/>
      <dgm:spPr/>
      <dgm:t>
        <a:bodyPr/>
        <a:lstStyle/>
        <a:p>
          <a:r>
            <a:rPr lang="pt-PT" sz="1400" b="1" dirty="0" err="1"/>
            <a:t>Boosts</a:t>
          </a:r>
          <a:r>
            <a:rPr lang="pt-PT" sz="1400" b="1" dirty="0"/>
            <a:t> self-</a:t>
          </a:r>
          <a:r>
            <a:rPr lang="pt-PT" sz="1400" b="1" dirty="0" err="1"/>
            <a:t>growth</a:t>
          </a:r>
          <a:endParaRPr lang="pt-PT" sz="1400" b="1" dirty="0"/>
        </a:p>
      </dgm:t>
    </dgm:pt>
    <dgm:pt modelId="{C9FAB1BD-9CD1-4451-B3C5-014F388B9ED4}" type="parTrans" cxnId="{91D4BE7B-4EE4-4856-8A80-001001728543}">
      <dgm:prSet/>
      <dgm:spPr/>
      <dgm:t>
        <a:bodyPr/>
        <a:lstStyle/>
        <a:p>
          <a:endParaRPr lang="pt-PT" sz="1400" b="1" dirty="0"/>
        </a:p>
      </dgm:t>
    </dgm:pt>
    <dgm:pt modelId="{93BFBB8F-F3EA-4E75-8A37-F42CF21E2CD4}" type="sibTrans" cxnId="{91D4BE7B-4EE4-4856-8A80-001001728543}">
      <dgm:prSet/>
      <dgm:spPr/>
      <dgm:t>
        <a:bodyPr/>
        <a:lstStyle/>
        <a:p>
          <a:endParaRPr lang="pt-PT" sz="1400" b="1" dirty="0"/>
        </a:p>
      </dgm:t>
    </dgm:pt>
    <dgm:pt modelId="{2D363D49-8E79-4B2B-883A-96DD9CF62763}">
      <dgm:prSet custT="1"/>
      <dgm:spPr/>
      <dgm:t>
        <a:bodyPr/>
        <a:lstStyle/>
        <a:p>
          <a:r>
            <a:rPr lang="pt-PT" sz="1400" b="1" dirty="0" err="1"/>
            <a:t>Makes</a:t>
          </a:r>
          <a:r>
            <a:rPr lang="pt-PT" sz="1400" b="1" dirty="0"/>
            <a:t> </a:t>
          </a:r>
          <a:r>
            <a:rPr lang="pt-PT" sz="1400" b="1" dirty="0" err="1"/>
            <a:t>you</a:t>
          </a:r>
          <a:r>
            <a:rPr lang="pt-PT" sz="1400" b="1" dirty="0"/>
            <a:t> </a:t>
          </a:r>
          <a:r>
            <a:rPr lang="pt-PT" sz="1400" b="1" dirty="0" err="1"/>
            <a:t>focus</a:t>
          </a:r>
          <a:endParaRPr lang="pt-PT" sz="1400" b="1" dirty="0"/>
        </a:p>
      </dgm:t>
    </dgm:pt>
    <dgm:pt modelId="{27BC6F76-8BFE-467C-B2F3-F2E61CFC06A8}" type="parTrans" cxnId="{65B8FC95-E0FE-4547-A967-F9A9D24CE2D9}">
      <dgm:prSet/>
      <dgm:spPr/>
      <dgm:t>
        <a:bodyPr/>
        <a:lstStyle/>
        <a:p>
          <a:endParaRPr lang="pt-PT" sz="1400" b="1" dirty="0"/>
        </a:p>
      </dgm:t>
    </dgm:pt>
    <dgm:pt modelId="{00F6AB36-D039-4186-B782-0FDDAD7B1745}" type="sibTrans" cxnId="{65B8FC95-E0FE-4547-A967-F9A9D24CE2D9}">
      <dgm:prSet/>
      <dgm:spPr/>
      <dgm:t>
        <a:bodyPr/>
        <a:lstStyle/>
        <a:p>
          <a:endParaRPr lang="pt-PT" sz="1400" b="1" dirty="0"/>
        </a:p>
      </dgm:t>
    </dgm:pt>
    <dgm:pt modelId="{D4D1CB78-8E71-45D9-A5E3-DA62582D76DF}">
      <dgm:prSet custT="1"/>
      <dgm:spPr/>
      <dgm:t>
        <a:bodyPr/>
        <a:lstStyle/>
        <a:p>
          <a:r>
            <a:rPr lang="pt-PT" sz="1400" b="1" dirty="0" err="1"/>
            <a:t>Helps</a:t>
          </a:r>
          <a:r>
            <a:rPr lang="pt-PT" sz="1400" b="1" dirty="0"/>
            <a:t> to </a:t>
          </a:r>
          <a:r>
            <a:rPr lang="pt-PT" sz="1400" b="1" dirty="0" err="1"/>
            <a:t>keep</a:t>
          </a:r>
          <a:r>
            <a:rPr lang="pt-PT" sz="1400" b="1" dirty="0"/>
            <a:t> positive</a:t>
          </a:r>
        </a:p>
      </dgm:t>
    </dgm:pt>
    <dgm:pt modelId="{5F3DD44F-D70E-4A6C-BCFA-671377814E5E}" type="parTrans" cxnId="{38EAC1B2-32F1-4A65-8A7B-03786994680A}">
      <dgm:prSet/>
      <dgm:spPr/>
      <dgm:t>
        <a:bodyPr/>
        <a:lstStyle/>
        <a:p>
          <a:endParaRPr lang="pt-PT" sz="1400" b="1" dirty="0"/>
        </a:p>
      </dgm:t>
    </dgm:pt>
    <dgm:pt modelId="{9BF26979-DEA5-4429-A2DC-2590DFA02A40}" type="sibTrans" cxnId="{38EAC1B2-32F1-4A65-8A7B-03786994680A}">
      <dgm:prSet/>
      <dgm:spPr/>
      <dgm:t>
        <a:bodyPr/>
        <a:lstStyle/>
        <a:p>
          <a:endParaRPr lang="pt-PT" sz="1400" b="1" dirty="0"/>
        </a:p>
      </dgm:t>
    </dgm:pt>
    <dgm:pt modelId="{39F45EE4-54DD-4B29-A118-F4036C629A0F}">
      <dgm:prSet custT="1"/>
      <dgm:spPr/>
      <dgm:t>
        <a:bodyPr/>
        <a:lstStyle/>
        <a:p>
          <a:r>
            <a:rPr lang="pt-PT" sz="1400" b="1" dirty="0" err="1"/>
            <a:t>Connects</a:t>
          </a:r>
          <a:r>
            <a:rPr lang="pt-PT" sz="1400" b="1" dirty="0"/>
            <a:t> </a:t>
          </a:r>
          <a:r>
            <a:rPr lang="pt-PT" sz="1400" b="1" dirty="0" err="1"/>
            <a:t>with</a:t>
          </a:r>
          <a:r>
            <a:rPr lang="pt-PT" sz="1400" b="1" dirty="0"/>
            <a:t> </a:t>
          </a:r>
          <a:r>
            <a:rPr lang="pt-PT" sz="1400" b="1" dirty="0" err="1"/>
            <a:t>your</a:t>
          </a:r>
          <a:r>
            <a:rPr lang="pt-PT" sz="1400" b="1" dirty="0"/>
            <a:t> </a:t>
          </a:r>
          <a:r>
            <a:rPr lang="pt-PT" sz="1400" b="1" dirty="0" err="1"/>
            <a:t>inner</a:t>
          </a:r>
          <a:r>
            <a:rPr lang="pt-PT" sz="1400" b="1" dirty="0"/>
            <a:t>-self</a:t>
          </a:r>
        </a:p>
      </dgm:t>
    </dgm:pt>
    <dgm:pt modelId="{055A59B2-76E4-490D-AA18-91D715769B8E}" type="parTrans" cxnId="{40E4C011-70BD-4A86-853F-EA9FF1DC1D7C}">
      <dgm:prSet/>
      <dgm:spPr/>
      <dgm:t>
        <a:bodyPr/>
        <a:lstStyle/>
        <a:p>
          <a:endParaRPr lang="pt-PT" sz="1400" b="1" dirty="0"/>
        </a:p>
      </dgm:t>
    </dgm:pt>
    <dgm:pt modelId="{9496C4BE-08F9-47C1-AE53-0EA8C96608A6}" type="sibTrans" cxnId="{40E4C011-70BD-4A86-853F-EA9FF1DC1D7C}">
      <dgm:prSet/>
      <dgm:spPr/>
      <dgm:t>
        <a:bodyPr/>
        <a:lstStyle/>
        <a:p>
          <a:endParaRPr lang="pt-PT" sz="1400" b="1" dirty="0"/>
        </a:p>
      </dgm:t>
    </dgm:pt>
    <dgm:pt modelId="{ED3FE695-6114-4EEE-A304-47F7B3AE8FCC}" type="pres">
      <dgm:prSet presAssocID="{A0D4108F-914E-42D4-830B-75AD7DADCC26}" presName="composite" presStyleCnt="0">
        <dgm:presLayoutVars>
          <dgm:chMax val="1"/>
          <dgm:dir/>
          <dgm:resizeHandles val="exact"/>
        </dgm:presLayoutVars>
      </dgm:prSet>
      <dgm:spPr/>
    </dgm:pt>
    <dgm:pt modelId="{AAB5821E-0826-42A2-868B-BEE21B7D898A}" type="pres">
      <dgm:prSet presAssocID="{A0D4108F-914E-42D4-830B-75AD7DADCC26}" presName="radial" presStyleCnt="0">
        <dgm:presLayoutVars>
          <dgm:animLvl val="ctr"/>
        </dgm:presLayoutVars>
      </dgm:prSet>
      <dgm:spPr/>
    </dgm:pt>
    <dgm:pt modelId="{56F2F5E2-0361-44CD-BB07-C134A22BB0B2}" type="pres">
      <dgm:prSet presAssocID="{DF6FEBF6-B197-44A1-8D35-1B3AD1BE71B7}" presName="centerShape" presStyleLbl="vennNode1" presStyleIdx="0" presStyleCnt="9"/>
      <dgm:spPr/>
    </dgm:pt>
    <dgm:pt modelId="{B097702E-80A9-4476-8D2E-455D371D23A1}" type="pres">
      <dgm:prSet presAssocID="{39F45EE4-54DD-4B29-A118-F4036C629A0F}" presName="node" presStyleLbl="vennNode1" presStyleIdx="1" presStyleCnt="9">
        <dgm:presLayoutVars>
          <dgm:bulletEnabled val="1"/>
        </dgm:presLayoutVars>
      </dgm:prSet>
      <dgm:spPr/>
    </dgm:pt>
    <dgm:pt modelId="{757CBEC3-6CB7-4433-BE29-BF1FDBA60AA5}" type="pres">
      <dgm:prSet presAssocID="{D4D1CB78-8E71-45D9-A5E3-DA62582D76DF}" presName="node" presStyleLbl="vennNode1" presStyleIdx="2" presStyleCnt="9">
        <dgm:presLayoutVars>
          <dgm:bulletEnabled val="1"/>
        </dgm:presLayoutVars>
      </dgm:prSet>
      <dgm:spPr/>
    </dgm:pt>
    <dgm:pt modelId="{A05B3701-33C1-480A-8A1D-06A86E4F959A}" type="pres">
      <dgm:prSet presAssocID="{DCAA4C41-16D6-448F-A8F9-3A019C576CB8}" presName="node" presStyleLbl="vennNode1" presStyleIdx="3" presStyleCnt="9">
        <dgm:presLayoutVars>
          <dgm:bulletEnabled val="1"/>
        </dgm:presLayoutVars>
      </dgm:prSet>
      <dgm:spPr/>
    </dgm:pt>
    <dgm:pt modelId="{6E499840-1442-4F38-B24D-D1FA2CF3C590}" type="pres">
      <dgm:prSet presAssocID="{1B655376-4D3C-4AFB-8732-8EB6566BD177}" presName="node" presStyleLbl="vennNode1" presStyleIdx="4" presStyleCnt="9">
        <dgm:presLayoutVars>
          <dgm:bulletEnabled val="1"/>
        </dgm:presLayoutVars>
      </dgm:prSet>
      <dgm:spPr/>
    </dgm:pt>
    <dgm:pt modelId="{C7D5B608-AAF4-46CD-B4A4-A4C288ADF3FC}" type="pres">
      <dgm:prSet presAssocID="{06D29149-B022-47CE-A598-ABB1A539436B}" presName="node" presStyleLbl="vennNode1" presStyleIdx="5" presStyleCnt="9">
        <dgm:presLayoutVars>
          <dgm:bulletEnabled val="1"/>
        </dgm:presLayoutVars>
      </dgm:prSet>
      <dgm:spPr/>
    </dgm:pt>
    <dgm:pt modelId="{40CCA1C6-92CA-4FFA-8606-5AA86E853D83}" type="pres">
      <dgm:prSet presAssocID="{2D363D49-8E79-4B2B-883A-96DD9CF62763}" presName="node" presStyleLbl="vennNode1" presStyleIdx="6" presStyleCnt="9">
        <dgm:presLayoutVars>
          <dgm:bulletEnabled val="1"/>
        </dgm:presLayoutVars>
      </dgm:prSet>
      <dgm:spPr/>
    </dgm:pt>
    <dgm:pt modelId="{35DC3FDB-7BF9-46B1-BAB8-05AD3E6AF638}" type="pres">
      <dgm:prSet presAssocID="{F38C0BFA-301A-4D36-98BF-FF8730E9AE28}" presName="node" presStyleLbl="vennNode1" presStyleIdx="7" presStyleCnt="9">
        <dgm:presLayoutVars>
          <dgm:bulletEnabled val="1"/>
        </dgm:presLayoutVars>
      </dgm:prSet>
      <dgm:spPr/>
    </dgm:pt>
    <dgm:pt modelId="{585C05F2-887D-4DBE-A368-E5F5F1AB63D1}" type="pres">
      <dgm:prSet presAssocID="{BFF94BC6-ACD9-4612-A3F3-1609D140149D}" presName="node" presStyleLbl="vennNode1" presStyleIdx="8" presStyleCnt="9">
        <dgm:presLayoutVars>
          <dgm:bulletEnabled val="1"/>
        </dgm:presLayoutVars>
      </dgm:prSet>
      <dgm:spPr/>
    </dgm:pt>
  </dgm:ptLst>
  <dgm:cxnLst>
    <dgm:cxn modelId="{4AC89C06-E855-4142-B7A3-93E1729E1D92}" srcId="{DF6FEBF6-B197-44A1-8D35-1B3AD1BE71B7}" destId="{BFF94BC6-ACD9-4612-A3F3-1609D140149D}" srcOrd="7" destOrd="0" parTransId="{CAAC8EE2-442E-4EB2-98EF-2EF005447768}" sibTransId="{578EB36B-F39B-49FE-AABC-907C02BED71B}"/>
    <dgm:cxn modelId="{40E4C011-70BD-4A86-853F-EA9FF1DC1D7C}" srcId="{DF6FEBF6-B197-44A1-8D35-1B3AD1BE71B7}" destId="{39F45EE4-54DD-4B29-A118-F4036C629A0F}" srcOrd="0" destOrd="0" parTransId="{055A59B2-76E4-490D-AA18-91D715769B8E}" sibTransId="{9496C4BE-08F9-47C1-AE53-0EA8C96608A6}"/>
    <dgm:cxn modelId="{25973212-EF45-4992-AFD4-7CDA295D0399}" srcId="{DF6FEBF6-B197-44A1-8D35-1B3AD1BE71B7}" destId="{F38C0BFA-301A-4D36-98BF-FF8730E9AE28}" srcOrd="6" destOrd="0" parTransId="{EB9E4066-E50E-4292-996E-C99EE6DA9752}" sibTransId="{BA7C1D91-6790-4585-BC9B-19E805BB9B0B}"/>
    <dgm:cxn modelId="{5AB5E82E-3D5B-488D-B9C6-2C5C030BE6DD}" type="presOf" srcId="{DF6FEBF6-B197-44A1-8D35-1B3AD1BE71B7}" destId="{56F2F5E2-0361-44CD-BB07-C134A22BB0B2}" srcOrd="0" destOrd="0" presId="urn:microsoft.com/office/officeart/2005/8/layout/radial3"/>
    <dgm:cxn modelId="{C30EE336-385B-4AA1-A1A8-B3AEF10DBE93}" srcId="{A0D4108F-914E-42D4-830B-75AD7DADCC26}" destId="{DF6FEBF6-B197-44A1-8D35-1B3AD1BE71B7}" srcOrd="0" destOrd="0" parTransId="{37A00CE1-7259-407E-B0C3-C4BB0C508615}" sibTransId="{B35B5E95-D59D-4E49-B399-74DF3E8F6E85}"/>
    <dgm:cxn modelId="{5427B548-8B5A-485E-8412-8A2BE42066C8}" srcId="{DF6FEBF6-B197-44A1-8D35-1B3AD1BE71B7}" destId="{DCAA4C41-16D6-448F-A8F9-3A019C576CB8}" srcOrd="2" destOrd="0" parTransId="{C0FAE84A-1782-4278-A5EC-9428E5603898}" sibTransId="{F6773D53-8CBC-4C82-B258-87062BAB363B}"/>
    <dgm:cxn modelId="{52AE9473-9086-4BA0-BE2C-86095AAD198C}" type="presOf" srcId="{D4D1CB78-8E71-45D9-A5E3-DA62582D76DF}" destId="{757CBEC3-6CB7-4433-BE29-BF1FDBA60AA5}" srcOrd="0" destOrd="0" presId="urn:microsoft.com/office/officeart/2005/8/layout/radial3"/>
    <dgm:cxn modelId="{91D4BE7B-4EE4-4856-8A80-001001728543}" srcId="{DF6FEBF6-B197-44A1-8D35-1B3AD1BE71B7}" destId="{06D29149-B022-47CE-A598-ABB1A539436B}" srcOrd="4" destOrd="0" parTransId="{C9FAB1BD-9CD1-4451-B3C5-014F388B9ED4}" sibTransId="{93BFBB8F-F3EA-4E75-8A37-F42CF21E2CD4}"/>
    <dgm:cxn modelId="{37FB8E88-A385-4A9E-912E-AE8D3AF8E3C0}" srcId="{DF6FEBF6-B197-44A1-8D35-1B3AD1BE71B7}" destId="{1B655376-4D3C-4AFB-8732-8EB6566BD177}" srcOrd="3" destOrd="0" parTransId="{E02420AB-D829-4F4B-BF66-A4F82091C6B0}" sibTransId="{80FA2EE2-8E3A-4121-9569-58DB8535AA7E}"/>
    <dgm:cxn modelId="{65B8FC95-E0FE-4547-A967-F9A9D24CE2D9}" srcId="{DF6FEBF6-B197-44A1-8D35-1B3AD1BE71B7}" destId="{2D363D49-8E79-4B2B-883A-96DD9CF62763}" srcOrd="5" destOrd="0" parTransId="{27BC6F76-8BFE-467C-B2F3-F2E61CFC06A8}" sibTransId="{00F6AB36-D039-4186-B782-0FDDAD7B1745}"/>
    <dgm:cxn modelId="{66AE2CA1-9493-41DD-A130-BF6990DFDD99}" type="presOf" srcId="{BFF94BC6-ACD9-4612-A3F3-1609D140149D}" destId="{585C05F2-887D-4DBE-A368-E5F5F1AB63D1}" srcOrd="0" destOrd="0" presId="urn:microsoft.com/office/officeart/2005/8/layout/radial3"/>
    <dgm:cxn modelId="{D567BAAC-254B-45C7-8282-84ADFAB23532}" type="presOf" srcId="{A0D4108F-914E-42D4-830B-75AD7DADCC26}" destId="{ED3FE695-6114-4EEE-A304-47F7B3AE8FCC}" srcOrd="0" destOrd="0" presId="urn:microsoft.com/office/officeart/2005/8/layout/radial3"/>
    <dgm:cxn modelId="{38EAC1B2-32F1-4A65-8A7B-03786994680A}" srcId="{DF6FEBF6-B197-44A1-8D35-1B3AD1BE71B7}" destId="{D4D1CB78-8E71-45D9-A5E3-DA62582D76DF}" srcOrd="1" destOrd="0" parTransId="{5F3DD44F-D70E-4A6C-BCFA-671377814E5E}" sibTransId="{9BF26979-DEA5-4429-A2DC-2590DFA02A40}"/>
    <dgm:cxn modelId="{D0B0E4B6-0FD2-4851-A19B-602688E44C72}" type="presOf" srcId="{06D29149-B022-47CE-A598-ABB1A539436B}" destId="{C7D5B608-AAF4-46CD-B4A4-A4C288ADF3FC}" srcOrd="0" destOrd="0" presId="urn:microsoft.com/office/officeart/2005/8/layout/radial3"/>
    <dgm:cxn modelId="{F92086BF-7006-45AA-85DE-30A87AE12812}" type="presOf" srcId="{DCAA4C41-16D6-448F-A8F9-3A019C576CB8}" destId="{A05B3701-33C1-480A-8A1D-06A86E4F959A}" srcOrd="0" destOrd="0" presId="urn:microsoft.com/office/officeart/2005/8/layout/radial3"/>
    <dgm:cxn modelId="{0190C4C1-A12D-42E2-910A-B20E7140D0C9}" type="presOf" srcId="{2D363D49-8E79-4B2B-883A-96DD9CF62763}" destId="{40CCA1C6-92CA-4FFA-8606-5AA86E853D83}" srcOrd="0" destOrd="0" presId="urn:microsoft.com/office/officeart/2005/8/layout/radial3"/>
    <dgm:cxn modelId="{42E49DDB-2334-404F-B672-589BF4B33772}" type="presOf" srcId="{1B655376-4D3C-4AFB-8732-8EB6566BD177}" destId="{6E499840-1442-4F38-B24D-D1FA2CF3C590}" srcOrd="0" destOrd="0" presId="urn:microsoft.com/office/officeart/2005/8/layout/radial3"/>
    <dgm:cxn modelId="{85ADBEE1-1206-48F9-A087-062D36A8AB7A}" type="presOf" srcId="{F38C0BFA-301A-4D36-98BF-FF8730E9AE28}" destId="{35DC3FDB-7BF9-46B1-BAB8-05AD3E6AF638}" srcOrd="0" destOrd="0" presId="urn:microsoft.com/office/officeart/2005/8/layout/radial3"/>
    <dgm:cxn modelId="{098995E6-C917-418D-AF8E-D4B7B9D86D64}" type="presOf" srcId="{39F45EE4-54DD-4B29-A118-F4036C629A0F}" destId="{B097702E-80A9-4476-8D2E-455D371D23A1}" srcOrd="0" destOrd="0" presId="urn:microsoft.com/office/officeart/2005/8/layout/radial3"/>
    <dgm:cxn modelId="{785503F9-896C-4DBF-B49C-7E422B54CF90}" type="presParOf" srcId="{ED3FE695-6114-4EEE-A304-47F7B3AE8FCC}" destId="{AAB5821E-0826-42A2-868B-BEE21B7D898A}" srcOrd="0" destOrd="0" presId="urn:microsoft.com/office/officeart/2005/8/layout/radial3"/>
    <dgm:cxn modelId="{6581732F-994B-436F-AE86-D5574303C662}" type="presParOf" srcId="{AAB5821E-0826-42A2-868B-BEE21B7D898A}" destId="{56F2F5E2-0361-44CD-BB07-C134A22BB0B2}" srcOrd="0" destOrd="0" presId="urn:microsoft.com/office/officeart/2005/8/layout/radial3"/>
    <dgm:cxn modelId="{BCE26834-F2AD-4013-A7AC-7ED1BC542CC6}" type="presParOf" srcId="{AAB5821E-0826-42A2-868B-BEE21B7D898A}" destId="{B097702E-80A9-4476-8D2E-455D371D23A1}" srcOrd="1" destOrd="0" presId="urn:microsoft.com/office/officeart/2005/8/layout/radial3"/>
    <dgm:cxn modelId="{029B79D2-7D1C-45B6-B39C-EAA93216B3D9}" type="presParOf" srcId="{AAB5821E-0826-42A2-868B-BEE21B7D898A}" destId="{757CBEC3-6CB7-4433-BE29-BF1FDBA60AA5}" srcOrd="2" destOrd="0" presId="urn:microsoft.com/office/officeart/2005/8/layout/radial3"/>
    <dgm:cxn modelId="{2A4C4902-D0E8-4D28-A129-F194596B95F1}" type="presParOf" srcId="{AAB5821E-0826-42A2-868B-BEE21B7D898A}" destId="{A05B3701-33C1-480A-8A1D-06A86E4F959A}" srcOrd="3" destOrd="0" presId="urn:microsoft.com/office/officeart/2005/8/layout/radial3"/>
    <dgm:cxn modelId="{E16454BC-3A0B-4DFC-BC97-9575C4C917E1}" type="presParOf" srcId="{AAB5821E-0826-42A2-868B-BEE21B7D898A}" destId="{6E499840-1442-4F38-B24D-D1FA2CF3C590}" srcOrd="4" destOrd="0" presId="urn:microsoft.com/office/officeart/2005/8/layout/radial3"/>
    <dgm:cxn modelId="{14E9BD3A-59AE-4CCE-9B1E-85FDA74B0258}" type="presParOf" srcId="{AAB5821E-0826-42A2-868B-BEE21B7D898A}" destId="{C7D5B608-AAF4-46CD-B4A4-A4C288ADF3FC}" srcOrd="5" destOrd="0" presId="urn:microsoft.com/office/officeart/2005/8/layout/radial3"/>
    <dgm:cxn modelId="{4FA71AB8-BF5E-4585-BE4F-971A11DA361D}" type="presParOf" srcId="{AAB5821E-0826-42A2-868B-BEE21B7D898A}" destId="{40CCA1C6-92CA-4FFA-8606-5AA86E853D83}" srcOrd="6" destOrd="0" presId="urn:microsoft.com/office/officeart/2005/8/layout/radial3"/>
    <dgm:cxn modelId="{0530F603-8BBF-400A-9DE8-8264C127FF79}" type="presParOf" srcId="{AAB5821E-0826-42A2-868B-BEE21B7D898A}" destId="{35DC3FDB-7BF9-46B1-BAB8-05AD3E6AF638}" srcOrd="7" destOrd="0" presId="urn:microsoft.com/office/officeart/2005/8/layout/radial3"/>
    <dgm:cxn modelId="{1C8299F7-51A0-49E6-A90F-44C5D5088F2F}" type="presParOf" srcId="{AAB5821E-0826-42A2-868B-BEE21B7D898A}" destId="{585C05F2-887D-4DBE-A368-E5F5F1AB63D1}" srcOrd="8"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932C15-9250-4074-9AD5-DE85767B66D8}"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pt-PT"/>
        </a:p>
      </dgm:t>
    </dgm:pt>
    <dgm:pt modelId="{B75164FC-8540-4946-9861-7736CC65CC19}">
      <dgm:prSet phldrT="[Texto]" custT="1"/>
      <dgm:spPr/>
      <dgm:t>
        <a:bodyPr/>
        <a:lstStyle/>
        <a:p>
          <a:r>
            <a:rPr lang="en-GB" sz="1600" dirty="0"/>
            <a:t>You get </a:t>
          </a:r>
          <a:r>
            <a:rPr lang="en-GB" sz="1600" b="1" dirty="0"/>
            <a:t>creativity</a:t>
          </a:r>
          <a:r>
            <a:rPr lang="en-GB" sz="1600" dirty="0"/>
            <a:t> by directing the energy of your attention </a:t>
          </a:r>
          <a:r>
            <a:rPr lang="en-GB" sz="1600" b="1" dirty="0"/>
            <a:t>up and wide</a:t>
          </a:r>
          <a:endParaRPr lang="pt-PT" sz="1600" b="1" dirty="0"/>
        </a:p>
      </dgm:t>
    </dgm:pt>
    <dgm:pt modelId="{09F93DAD-8DB4-4B4C-B06E-FB6464DDD8A7}" type="parTrans" cxnId="{566F43DB-6983-4DB4-84A4-B635FD27EE06}">
      <dgm:prSet/>
      <dgm:spPr/>
      <dgm:t>
        <a:bodyPr/>
        <a:lstStyle/>
        <a:p>
          <a:endParaRPr lang="pt-PT" sz="1400"/>
        </a:p>
      </dgm:t>
    </dgm:pt>
    <dgm:pt modelId="{FB05E9BB-491E-4BD8-ABCA-18F127AEF256}" type="sibTrans" cxnId="{566F43DB-6983-4DB4-84A4-B635FD27EE06}">
      <dgm:prSet/>
      <dgm:spPr/>
      <dgm:t>
        <a:bodyPr/>
        <a:lstStyle/>
        <a:p>
          <a:endParaRPr lang="pt-PT" sz="1400"/>
        </a:p>
      </dgm:t>
    </dgm:pt>
    <dgm:pt modelId="{4FEAC77F-4F62-4B7C-9F75-F7AC1E51BC4C}">
      <dgm:prSet phldrT="[Texto]" custT="1"/>
      <dgm:spPr/>
      <dgm:t>
        <a:bodyPr/>
        <a:lstStyle/>
        <a:p>
          <a:r>
            <a:rPr lang="en-GB" sz="1600" dirty="0"/>
            <a:t>You get </a:t>
          </a:r>
          <a:r>
            <a:rPr lang="en-GB" sz="1600" b="1" dirty="0"/>
            <a:t>pragmatic </a:t>
          </a:r>
          <a:r>
            <a:rPr lang="en-GB" sz="1600" dirty="0"/>
            <a:t>by directing the energy of your attention </a:t>
          </a:r>
          <a:r>
            <a:rPr lang="en-GB" sz="1600" b="1" dirty="0"/>
            <a:t>down and tight</a:t>
          </a:r>
          <a:endParaRPr lang="pt-PT" sz="1600" b="1" dirty="0"/>
        </a:p>
      </dgm:t>
    </dgm:pt>
    <dgm:pt modelId="{F88708C9-4C13-4761-93B6-2ABB63AE96BC}" type="parTrans" cxnId="{77DD9C8F-2DC2-4033-B298-FDDBDB4B3EB8}">
      <dgm:prSet/>
      <dgm:spPr/>
      <dgm:t>
        <a:bodyPr/>
        <a:lstStyle/>
        <a:p>
          <a:endParaRPr lang="pt-PT" sz="1400"/>
        </a:p>
      </dgm:t>
    </dgm:pt>
    <dgm:pt modelId="{DC1E60DE-96EA-40A1-9085-8309241E7BCC}" type="sibTrans" cxnId="{77DD9C8F-2DC2-4033-B298-FDDBDB4B3EB8}">
      <dgm:prSet/>
      <dgm:spPr/>
      <dgm:t>
        <a:bodyPr/>
        <a:lstStyle/>
        <a:p>
          <a:endParaRPr lang="pt-PT" sz="1400"/>
        </a:p>
      </dgm:t>
    </dgm:pt>
    <dgm:pt modelId="{3DEF49F0-B51E-49C9-B255-3E0E04340038}" type="pres">
      <dgm:prSet presAssocID="{7D932C15-9250-4074-9AD5-DE85767B66D8}" presName="Name0" presStyleCnt="0">
        <dgm:presLayoutVars>
          <dgm:dir/>
          <dgm:resizeHandles val="exact"/>
        </dgm:presLayoutVars>
      </dgm:prSet>
      <dgm:spPr/>
    </dgm:pt>
    <dgm:pt modelId="{A77498EC-4DBE-4A02-993F-2D4A191304B5}" type="pres">
      <dgm:prSet presAssocID="{B75164FC-8540-4946-9861-7736CC65CC19}" presName="Name5" presStyleLbl="vennNode1" presStyleIdx="0" presStyleCnt="2">
        <dgm:presLayoutVars>
          <dgm:bulletEnabled val="1"/>
        </dgm:presLayoutVars>
      </dgm:prSet>
      <dgm:spPr/>
    </dgm:pt>
    <dgm:pt modelId="{A949936E-7EAA-4D51-A7ED-936B9C134FAD}" type="pres">
      <dgm:prSet presAssocID="{FB05E9BB-491E-4BD8-ABCA-18F127AEF256}" presName="space" presStyleCnt="0"/>
      <dgm:spPr/>
    </dgm:pt>
    <dgm:pt modelId="{ADA5ACFC-808E-4AC9-B691-248BBF3053D4}" type="pres">
      <dgm:prSet presAssocID="{4FEAC77F-4F62-4B7C-9F75-F7AC1E51BC4C}" presName="Name5" presStyleLbl="vennNode1" presStyleIdx="1" presStyleCnt="2">
        <dgm:presLayoutVars>
          <dgm:bulletEnabled val="1"/>
        </dgm:presLayoutVars>
      </dgm:prSet>
      <dgm:spPr/>
    </dgm:pt>
  </dgm:ptLst>
  <dgm:cxnLst>
    <dgm:cxn modelId="{AF2F2B76-7423-4A11-AFCC-A7035CD934EB}" type="presOf" srcId="{B75164FC-8540-4946-9861-7736CC65CC19}" destId="{A77498EC-4DBE-4A02-993F-2D4A191304B5}" srcOrd="0" destOrd="0" presId="urn:microsoft.com/office/officeart/2005/8/layout/venn3"/>
    <dgm:cxn modelId="{77DD9C8F-2DC2-4033-B298-FDDBDB4B3EB8}" srcId="{7D932C15-9250-4074-9AD5-DE85767B66D8}" destId="{4FEAC77F-4F62-4B7C-9F75-F7AC1E51BC4C}" srcOrd="1" destOrd="0" parTransId="{F88708C9-4C13-4761-93B6-2ABB63AE96BC}" sibTransId="{DC1E60DE-96EA-40A1-9085-8309241E7BCC}"/>
    <dgm:cxn modelId="{6A503AB5-EE38-429A-A251-5A65CB1C0B65}" type="presOf" srcId="{7D932C15-9250-4074-9AD5-DE85767B66D8}" destId="{3DEF49F0-B51E-49C9-B255-3E0E04340038}" srcOrd="0" destOrd="0" presId="urn:microsoft.com/office/officeart/2005/8/layout/venn3"/>
    <dgm:cxn modelId="{566F43DB-6983-4DB4-84A4-B635FD27EE06}" srcId="{7D932C15-9250-4074-9AD5-DE85767B66D8}" destId="{B75164FC-8540-4946-9861-7736CC65CC19}" srcOrd="0" destOrd="0" parTransId="{09F93DAD-8DB4-4B4C-B06E-FB6464DDD8A7}" sibTransId="{FB05E9BB-491E-4BD8-ABCA-18F127AEF256}"/>
    <dgm:cxn modelId="{3D64C9F1-AE1F-45FD-A4B8-A48253C6294F}" type="presOf" srcId="{4FEAC77F-4F62-4B7C-9F75-F7AC1E51BC4C}" destId="{ADA5ACFC-808E-4AC9-B691-248BBF3053D4}" srcOrd="0" destOrd="0" presId="urn:microsoft.com/office/officeart/2005/8/layout/venn3"/>
    <dgm:cxn modelId="{51937E2D-7654-4A55-86BE-6A097D31AF53}" type="presParOf" srcId="{3DEF49F0-B51E-49C9-B255-3E0E04340038}" destId="{A77498EC-4DBE-4A02-993F-2D4A191304B5}" srcOrd="0" destOrd="0" presId="urn:microsoft.com/office/officeart/2005/8/layout/venn3"/>
    <dgm:cxn modelId="{7F2AFAC8-C4FB-48CC-AF4E-6467EA3B767B}" type="presParOf" srcId="{3DEF49F0-B51E-49C9-B255-3E0E04340038}" destId="{A949936E-7EAA-4D51-A7ED-936B9C134FAD}" srcOrd="1" destOrd="0" presId="urn:microsoft.com/office/officeart/2005/8/layout/venn3"/>
    <dgm:cxn modelId="{6EE5311F-0B67-4CBD-82B7-4BA75453995A}" type="presParOf" srcId="{3DEF49F0-B51E-49C9-B255-3E0E04340038}" destId="{ADA5ACFC-808E-4AC9-B691-248BBF3053D4}" srcOrd="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069187-4467-49E2-A14A-F3BC64088058}" type="doc">
      <dgm:prSet loTypeId="urn:microsoft.com/office/officeart/2009/3/layout/SubStepProcess" loCatId="process" qsTypeId="urn:microsoft.com/office/officeart/2005/8/quickstyle/simple1" qsCatId="simple" csTypeId="urn:microsoft.com/office/officeart/2005/8/colors/colorful3" csCatId="colorful" phldr="1"/>
      <dgm:spPr/>
      <dgm:t>
        <a:bodyPr/>
        <a:lstStyle/>
        <a:p>
          <a:endParaRPr lang="pt-PT"/>
        </a:p>
      </dgm:t>
    </dgm:pt>
    <dgm:pt modelId="{D43FEB50-D8E7-4330-BCF4-06E461CBD5AA}">
      <dgm:prSet phldrT="[Texto]" custT="1"/>
      <dgm:spPr/>
      <dgm:t>
        <a:bodyPr/>
        <a:lstStyle/>
        <a:p>
          <a:r>
            <a:rPr lang="pt-PT" sz="2400"/>
            <a:t>PLAN A</a:t>
          </a:r>
        </a:p>
      </dgm:t>
    </dgm:pt>
    <dgm:pt modelId="{690E6708-5187-410F-9DDB-447C4566C33E}" type="parTrans" cxnId="{2C7255F1-ECA0-497F-8D61-ECE4E94F0C3B}">
      <dgm:prSet/>
      <dgm:spPr/>
      <dgm:t>
        <a:bodyPr/>
        <a:lstStyle/>
        <a:p>
          <a:endParaRPr lang="pt-PT"/>
        </a:p>
      </dgm:t>
    </dgm:pt>
    <dgm:pt modelId="{B0E429E8-F1C7-46CA-AEBA-0DEF1BC84F69}" type="sibTrans" cxnId="{2C7255F1-ECA0-497F-8D61-ECE4E94F0C3B}">
      <dgm:prSet/>
      <dgm:spPr/>
      <dgm:t>
        <a:bodyPr/>
        <a:lstStyle/>
        <a:p>
          <a:endParaRPr lang="pt-PT"/>
        </a:p>
      </dgm:t>
    </dgm:pt>
    <dgm:pt modelId="{F5C02102-ED2F-4539-80E4-E9142749F507}">
      <dgm:prSet phldrT="[Texto]" custT="1"/>
      <dgm:spPr/>
      <dgm:t>
        <a:bodyPr/>
        <a:lstStyle/>
        <a:p>
          <a:r>
            <a:rPr lang="pt-PT" sz="1200" b="1" dirty="0">
              <a:solidFill>
                <a:schemeClr val="tx1"/>
              </a:solidFill>
            </a:rPr>
            <a:t>STRATEGIC</a:t>
          </a:r>
        </a:p>
        <a:p>
          <a:r>
            <a:rPr lang="pt-PT" sz="1200" b="1" dirty="0">
              <a:solidFill>
                <a:schemeClr val="tx1"/>
              </a:solidFill>
            </a:rPr>
            <a:t>PLANNING</a:t>
          </a:r>
        </a:p>
      </dgm:t>
    </dgm:pt>
    <dgm:pt modelId="{E9ADD55D-5671-438C-AE3E-0E240BE21DE4}" type="parTrans" cxnId="{A7FF34CD-EC7B-4C4A-BBA9-2FBEE10FBCB5}">
      <dgm:prSet/>
      <dgm:spPr/>
      <dgm:t>
        <a:bodyPr/>
        <a:lstStyle/>
        <a:p>
          <a:endParaRPr lang="pt-PT"/>
        </a:p>
      </dgm:t>
    </dgm:pt>
    <dgm:pt modelId="{82F7F5E3-E165-40D0-B8B0-0D606FC60D72}" type="sibTrans" cxnId="{A7FF34CD-EC7B-4C4A-BBA9-2FBEE10FBCB5}">
      <dgm:prSet/>
      <dgm:spPr/>
      <dgm:t>
        <a:bodyPr/>
        <a:lstStyle/>
        <a:p>
          <a:endParaRPr lang="pt-PT"/>
        </a:p>
      </dgm:t>
    </dgm:pt>
    <dgm:pt modelId="{2460D256-B095-4DB0-9797-82A014F08B38}">
      <dgm:prSet phldrT="[Texto]" custT="1"/>
      <dgm:spPr/>
      <dgm:t>
        <a:bodyPr/>
        <a:lstStyle/>
        <a:p>
          <a:r>
            <a:rPr lang="pt-PT" sz="1200" b="1" dirty="0">
              <a:solidFill>
                <a:schemeClr val="tx1"/>
              </a:solidFill>
            </a:rPr>
            <a:t>STRATEGIC</a:t>
          </a:r>
        </a:p>
        <a:p>
          <a:r>
            <a:rPr lang="pt-PT" sz="1200" b="1" dirty="0">
              <a:solidFill>
                <a:schemeClr val="tx1"/>
              </a:solidFill>
            </a:rPr>
            <a:t>THINKER</a:t>
          </a:r>
        </a:p>
      </dgm:t>
    </dgm:pt>
    <dgm:pt modelId="{04F39C43-BC69-4228-A836-23C3520B49D2}" type="parTrans" cxnId="{C81ADDC4-C6E6-4E77-BAB5-2208879C7A10}">
      <dgm:prSet/>
      <dgm:spPr/>
      <dgm:t>
        <a:bodyPr/>
        <a:lstStyle/>
        <a:p>
          <a:endParaRPr lang="pt-PT"/>
        </a:p>
      </dgm:t>
    </dgm:pt>
    <dgm:pt modelId="{870424F1-1821-49C5-812F-13B3E3CD7C40}" type="sibTrans" cxnId="{C81ADDC4-C6E6-4E77-BAB5-2208879C7A10}">
      <dgm:prSet/>
      <dgm:spPr/>
      <dgm:t>
        <a:bodyPr/>
        <a:lstStyle/>
        <a:p>
          <a:endParaRPr lang="pt-PT"/>
        </a:p>
      </dgm:t>
    </dgm:pt>
    <dgm:pt modelId="{FF612636-CA60-42E4-A92E-68C287D2EDC8}">
      <dgm:prSet phldrT="[Texto]" custT="1"/>
      <dgm:spPr>
        <a:solidFill>
          <a:schemeClr val="tx1">
            <a:lumMod val="65000"/>
            <a:lumOff val="35000"/>
          </a:schemeClr>
        </a:solidFill>
      </dgm:spPr>
      <dgm:t>
        <a:bodyPr/>
        <a:lstStyle/>
        <a:p>
          <a:r>
            <a:rPr lang="pt-PT" sz="2400" dirty="0"/>
            <a:t>PLAN B</a:t>
          </a:r>
        </a:p>
      </dgm:t>
    </dgm:pt>
    <dgm:pt modelId="{12FC478B-5E17-4EE4-8E4C-FEE4C2176E3A}" type="parTrans" cxnId="{33B6B218-011D-49E6-8861-9D3A51506E44}">
      <dgm:prSet/>
      <dgm:spPr/>
      <dgm:t>
        <a:bodyPr/>
        <a:lstStyle/>
        <a:p>
          <a:endParaRPr lang="pt-PT"/>
        </a:p>
      </dgm:t>
    </dgm:pt>
    <dgm:pt modelId="{6C96D5C3-9703-45D0-AD7A-411E14CF2921}" type="sibTrans" cxnId="{33B6B218-011D-49E6-8861-9D3A51506E44}">
      <dgm:prSet/>
      <dgm:spPr/>
      <dgm:t>
        <a:bodyPr/>
        <a:lstStyle/>
        <a:p>
          <a:endParaRPr lang="pt-PT"/>
        </a:p>
      </dgm:t>
    </dgm:pt>
    <dgm:pt modelId="{6A5CF0E7-AB5F-4DE1-BD54-FF227E14F2AF}">
      <dgm:prSet phldrT="[Texto]" custT="1"/>
      <dgm:spPr>
        <a:solidFill>
          <a:schemeClr val="bg2">
            <a:lumMod val="25000"/>
          </a:schemeClr>
        </a:solidFill>
      </dgm:spPr>
      <dgm:t>
        <a:bodyPr/>
        <a:lstStyle/>
        <a:p>
          <a:r>
            <a:rPr lang="pt-PT" sz="2400"/>
            <a:t>PLAN C</a:t>
          </a:r>
        </a:p>
      </dgm:t>
    </dgm:pt>
    <dgm:pt modelId="{337D80DE-6FDE-49A6-BD4F-C048EEDEA9E3}" type="parTrans" cxnId="{4BC27F57-E766-42B5-A70E-96EF9FCA5863}">
      <dgm:prSet/>
      <dgm:spPr/>
      <dgm:t>
        <a:bodyPr/>
        <a:lstStyle/>
        <a:p>
          <a:endParaRPr lang="pt-PT"/>
        </a:p>
      </dgm:t>
    </dgm:pt>
    <dgm:pt modelId="{469E3CBA-F4D2-4E65-A147-0C976CF5C1CE}" type="sibTrans" cxnId="{4BC27F57-E766-42B5-A70E-96EF9FCA5863}">
      <dgm:prSet/>
      <dgm:spPr/>
      <dgm:t>
        <a:bodyPr/>
        <a:lstStyle/>
        <a:p>
          <a:endParaRPr lang="pt-PT"/>
        </a:p>
      </dgm:t>
    </dgm:pt>
    <dgm:pt modelId="{CAB701D7-52F7-4578-9D8C-607EFF7DFC27}" type="pres">
      <dgm:prSet presAssocID="{50069187-4467-49E2-A14A-F3BC64088058}" presName="Name0" presStyleCnt="0">
        <dgm:presLayoutVars>
          <dgm:chMax val="7"/>
          <dgm:dir/>
          <dgm:animOne val="branch"/>
        </dgm:presLayoutVars>
      </dgm:prSet>
      <dgm:spPr/>
    </dgm:pt>
    <dgm:pt modelId="{74C04750-9315-4DE9-B7B8-551B5DBB15F5}" type="pres">
      <dgm:prSet presAssocID="{D43FEB50-D8E7-4330-BCF4-06E461CBD5AA}" presName="parTx1" presStyleLbl="node1" presStyleIdx="0" presStyleCnt="3"/>
      <dgm:spPr>
        <a:prstGeom prst="snip2DiagRect">
          <a:avLst/>
        </a:prstGeom>
      </dgm:spPr>
    </dgm:pt>
    <dgm:pt modelId="{71535526-B7A7-4D42-AC80-B8FC3C32F67C}" type="pres">
      <dgm:prSet presAssocID="{D43FEB50-D8E7-4330-BCF4-06E461CBD5AA}" presName="spPre1" presStyleCnt="0"/>
      <dgm:spPr/>
    </dgm:pt>
    <dgm:pt modelId="{F5B7F65F-4C9B-4AEC-B76E-D7BF76BCCFA1}" type="pres">
      <dgm:prSet presAssocID="{D43FEB50-D8E7-4330-BCF4-06E461CBD5AA}" presName="chLin1" presStyleCnt="0"/>
      <dgm:spPr/>
    </dgm:pt>
    <dgm:pt modelId="{B9FC9F85-4C39-49E5-B46C-5032CEF2992C}" type="pres">
      <dgm:prSet presAssocID="{E9ADD55D-5671-438C-AE3E-0E240BE21DE4}" presName="Name11" presStyleLbl="parChTrans1D1" presStyleIdx="0" presStyleCnt="8"/>
      <dgm:spPr/>
    </dgm:pt>
    <dgm:pt modelId="{BABCDBE4-5505-41EB-9E2B-9C7FA20C1F5D}" type="pres">
      <dgm:prSet presAssocID="{E9ADD55D-5671-438C-AE3E-0E240BE21DE4}" presName="Name31" presStyleLbl="parChTrans1D1" presStyleIdx="1" presStyleCnt="8"/>
      <dgm:spPr/>
    </dgm:pt>
    <dgm:pt modelId="{0A378537-C830-407B-BCEB-2D9E41167DD1}" type="pres">
      <dgm:prSet presAssocID="{F5C02102-ED2F-4539-80E4-E9142749F507}" presName="txAndLines1" presStyleCnt="0"/>
      <dgm:spPr/>
    </dgm:pt>
    <dgm:pt modelId="{29DAFBD1-C17B-4377-8BDA-022FEEF0CBAE}" type="pres">
      <dgm:prSet presAssocID="{F5C02102-ED2F-4539-80E4-E9142749F507}" presName="anchor1" presStyleCnt="0"/>
      <dgm:spPr/>
    </dgm:pt>
    <dgm:pt modelId="{63DC549A-1A01-4ED2-9A23-F8DB508A88E0}" type="pres">
      <dgm:prSet presAssocID="{F5C02102-ED2F-4539-80E4-E9142749F507}" presName="backup1" presStyleCnt="0"/>
      <dgm:spPr/>
    </dgm:pt>
    <dgm:pt modelId="{F5FE2189-9A91-45F6-9D33-732076735249}" type="pres">
      <dgm:prSet presAssocID="{F5C02102-ED2F-4539-80E4-E9142749F507}" presName="preLine1" presStyleLbl="parChTrans1D1" presStyleIdx="2" presStyleCnt="8"/>
      <dgm:spPr/>
    </dgm:pt>
    <dgm:pt modelId="{877259E4-C355-4F2A-97E7-2AD860227C8E}" type="pres">
      <dgm:prSet presAssocID="{F5C02102-ED2F-4539-80E4-E9142749F507}" presName="desTx1" presStyleLbl="revTx" presStyleIdx="0" presStyleCnt="0">
        <dgm:presLayoutVars>
          <dgm:bulletEnabled val="1"/>
        </dgm:presLayoutVars>
      </dgm:prSet>
      <dgm:spPr/>
    </dgm:pt>
    <dgm:pt modelId="{25BDEF89-9D20-4911-AED6-5122B4F954F8}" type="pres">
      <dgm:prSet presAssocID="{F5C02102-ED2F-4539-80E4-E9142749F507}" presName="postLine1" presStyleLbl="parChTrans1D1" presStyleIdx="3" presStyleCnt="8"/>
      <dgm:spPr/>
    </dgm:pt>
    <dgm:pt modelId="{E70A5894-8BF8-4052-AEF8-9C336486F4AB}" type="pres">
      <dgm:prSet presAssocID="{04F39C43-BC69-4228-A836-23C3520B49D2}" presName="Name11" presStyleLbl="parChTrans1D1" presStyleIdx="4" presStyleCnt="8"/>
      <dgm:spPr/>
    </dgm:pt>
    <dgm:pt modelId="{9C576A3E-58CC-4324-8823-D5E47479C9F5}" type="pres">
      <dgm:prSet presAssocID="{04F39C43-BC69-4228-A836-23C3520B49D2}" presName="Name31" presStyleLbl="parChTrans1D1" presStyleIdx="5" presStyleCnt="8"/>
      <dgm:spPr/>
    </dgm:pt>
    <dgm:pt modelId="{39E63517-A639-4E23-8F30-D24BBE6D9507}" type="pres">
      <dgm:prSet presAssocID="{2460D256-B095-4DB0-9797-82A014F08B38}" presName="txAndLines1" presStyleCnt="0"/>
      <dgm:spPr/>
    </dgm:pt>
    <dgm:pt modelId="{FFAF414D-0EA5-48C5-A24B-9F27C13A8CE0}" type="pres">
      <dgm:prSet presAssocID="{2460D256-B095-4DB0-9797-82A014F08B38}" presName="anchor1" presStyleCnt="0"/>
      <dgm:spPr/>
    </dgm:pt>
    <dgm:pt modelId="{55FBC9F6-328A-4DA7-9DD4-62C0651AACE0}" type="pres">
      <dgm:prSet presAssocID="{2460D256-B095-4DB0-9797-82A014F08B38}" presName="backup1" presStyleCnt="0"/>
      <dgm:spPr/>
    </dgm:pt>
    <dgm:pt modelId="{CA58B781-E2CB-40D8-A0F9-F1D0AF9C3118}" type="pres">
      <dgm:prSet presAssocID="{2460D256-B095-4DB0-9797-82A014F08B38}" presName="preLine1" presStyleLbl="parChTrans1D1" presStyleIdx="6" presStyleCnt="8"/>
      <dgm:spPr/>
    </dgm:pt>
    <dgm:pt modelId="{AE4C6535-CEBA-4F4F-B786-F4B38A84F040}" type="pres">
      <dgm:prSet presAssocID="{2460D256-B095-4DB0-9797-82A014F08B38}" presName="desTx1" presStyleLbl="revTx" presStyleIdx="0" presStyleCnt="0">
        <dgm:presLayoutVars>
          <dgm:bulletEnabled val="1"/>
        </dgm:presLayoutVars>
      </dgm:prSet>
      <dgm:spPr/>
    </dgm:pt>
    <dgm:pt modelId="{0F579A44-1FD3-4B85-9B5D-ECEEF4C78F06}" type="pres">
      <dgm:prSet presAssocID="{2460D256-B095-4DB0-9797-82A014F08B38}" presName="postLine1" presStyleLbl="parChTrans1D1" presStyleIdx="7" presStyleCnt="8"/>
      <dgm:spPr/>
    </dgm:pt>
    <dgm:pt modelId="{4DEE6601-7385-4748-B136-78BAA3119D7E}" type="pres">
      <dgm:prSet presAssocID="{D43FEB50-D8E7-4330-BCF4-06E461CBD5AA}" presName="spPost1" presStyleCnt="0"/>
      <dgm:spPr/>
    </dgm:pt>
    <dgm:pt modelId="{E3D7D85A-939B-4E48-945F-18F50F198260}" type="pres">
      <dgm:prSet presAssocID="{FF612636-CA60-42E4-A92E-68C287D2EDC8}" presName="parTx2" presStyleLbl="node1" presStyleIdx="1" presStyleCnt="3"/>
      <dgm:spPr>
        <a:prstGeom prst="snip2DiagRect">
          <a:avLst/>
        </a:prstGeom>
      </dgm:spPr>
    </dgm:pt>
    <dgm:pt modelId="{E8D0A5FA-91B9-4C20-A7A5-CC8DAA6517A6}" type="pres">
      <dgm:prSet presAssocID="{6A5CF0E7-AB5F-4DE1-BD54-FF227E14F2AF}" presName="parTx3" presStyleLbl="node1" presStyleIdx="2" presStyleCnt="3" custLinFactNeighborX="370" custLinFactNeighborY="-3200"/>
      <dgm:spPr>
        <a:prstGeom prst="snip2DiagRect">
          <a:avLst/>
        </a:prstGeom>
      </dgm:spPr>
    </dgm:pt>
  </dgm:ptLst>
  <dgm:cxnLst>
    <dgm:cxn modelId="{33B6B218-011D-49E6-8861-9D3A51506E44}" srcId="{50069187-4467-49E2-A14A-F3BC64088058}" destId="{FF612636-CA60-42E4-A92E-68C287D2EDC8}" srcOrd="1" destOrd="0" parTransId="{12FC478B-5E17-4EE4-8E4C-FEE4C2176E3A}" sibTransId="{6C96D5C3-9703-45D0-AD7A-411E14CF2921}"/>
    <dgm:cxn modelId="{18C1403D-89AF-449E-B0BF-9565DDB27A08}" type="presOf" srcId="{FF612636-CA60-42E4-A92E-68C287D2EDC8}" destId="{E3D7D85A-939B-4E48-945F-18F50F198260}" srcOrd="0" destOrd="0" presId="urn:microsoft.com/office/officeart/2009/3/layout/SubStepProcess"/>
    <dgm:cxn modelId="{4BC27F57-E766-42B5-A70E-96EF9FCA5863}" srcId="{50069187-4467-49E2-A14A-F3BC64088058}" destId="{6A5CF0E7-AB5F-4DE1-BD54-FF227E14F2AF}" srcOrd="2" destOrd="0" parTransId="{337D80DE-6FDE-49A6-BD4F-C048EEDEA9E3}" sibTransId="{469E3CBA-F4D2-4E65-A147-0C976CF5C1CE}"/>
    <dgm:cxn modelId="{BC6F3CA1-FCB6-4874-AF7E-F12864BCA91A}" type="presOf" srcId="{50069187-4467-49E2-A14A-F3BC64088058}" destId="{CAB701D7-52F7-4578-9D8C-607EFF7DFC27}" srcOrd="0" destOrd="0" presId="urn:microsoft.com/office/officeart/2009/3/layout/SubStepProcess"/>
    <dgm:cxn modelId="{48BAD5A3-FEE8-4960-9CF9-008A061F7FD8}" type="presOf" srcId="{6A5CF0E7-AB5F-4DE1-BD54-FF227E14F2AF}" destId="{E8D0A5FA-91B9-4C20-A7A5-CC8DAA6517A6}" srcOrd="0" destOrd="0" presId="urn:microsoft.com/office/officeart/2009/3/layout/SubStepProcess"/>
    <dgm:cxn modelId="{23A638A9-ADD3-41A4-A845-E1176F175617}" type="presOf" srcId="{F5C02102-ED2F-4539-80E4-E9142749F507}" destId="{877259E4-C355-4F2A-97E7-2AD860227C8E}" srcOrd="0" destOrd="0" presId="urn:microsoft.com/office/officeart/2009/3/layout/SubStepProcess"/>
    <dgm:cxn modelId="{96A378B7-37C0-4ADB-81BA-B0538636654E}" type="presOf" srcId="{2460D256-B095-4DB0-9797-82A014F08B38}" destId="{AE4C6535-CEBA-4F4F-B786-F4B38A84F040}" srcOrd="0" destOrd="0" presId="urn:microsoft.com/office/officeart/2009/3/layout/SubStepProcess"/>
    <dgm:cxn modelId="{C81ADDC4-C6E6-4E77-BAB5-2208879C7A10}" srcId="{D43FEB50-D8E7-4330-BCF4-06E461CBD5AA}" destId="{2460D256-B095-4DB0-9797-82A014F08B38}" srcOrd="1" destOrd="0" parTransId="{04F39C43-BC69-4228-A836-23C3520B49D2}" sibTransId="{870424F1-1821-49C5-812F-13B3E3CD7C40}"/>
    <dgm:cxn modelId="{A7FF34CD-EC7B-4C4A-BBA9-2FBEE10FBCB5}" srcId="{D43FEB50-D8E7-4330-BCF4-06E461CBD5AA}" destId="{F5C02102-ED2F-4539-80E4-E9142749F507}" srcOrd="0" destOrd="0" parTransId="{E9ADD55D-5671-438C-AE3E-0E240BE21DE4}" sibTransId="{82F7F5E3-E165-40D0-B8B0-0D606FC60D72}"/>
    <dgm:cxn modelId="{2270D8DB-346D-4EAB-93F9-2287CA226DA4}" type="presOf" srcId="{D43FEB50-D8E7-4330-BCF4-06E461CBD5AA}" destId="{74C04750-9315-4DE9-B7B8-551B5DBB15F5}" srcOrd="0" destOrd="0" presId="urn:microsoft.com/office/officeart/2009/3/layout/SubStepProcess"/>
    <dgm:cxn modelId="{2C7255F1-ECA0-497F-8D61-ECE4E94F0C3B}" srcId="{50069187-4467-49E2-A14A-F3BC64088058}" destId="{D43FEB50-D8E7-4330-BCF4-06E461CBD5AA}" srcOrd="0" destOrd="0" parTransId="{690E6708-5187-410F-9DDB-447C4566C33E}" sibTransId="{B0E429E8-F1C7-46CA-AEBA-0DEF1BC84F69}"/>
    <dgm:cxn modelId="{55F260B9-1763-4675-9C7A-7C75011248E2}" type="presParOf" srcId="{CAB701D7-52F7-4578-9D8C-607EFF7DFC27}" destId="{74C04750-9315-4DE9-B7B8-551B5DBB15F5}" srcOrd="0" destOrd="0" presId="urn:microsoft.com/office/officeart/2009/3/layout/SubStepProcess"/>
    <dgm:cxn modelId="{AB03003F-388D-4A23-A28B-95405C3A83DB}" type="presParOf" srcId="{CAB701D7-52F7-4578-9D8C-607EFF7DFC27}" destId="{71535526-B7A7-4D42-AC80-B8FC3C32F67C}" srcOrd="1" destOrd="0" presId="urn:microsoft.com/office/officeart/2009/3/layout/SubStepProcess"/>
    <dgm:cxn modelId="{9F273383-AB64-43BD-9704-B190BA9B053B}" type="presParOf" srcId="{CAB701D7-52F7-4578-9D8C-607EFF7DFC27}" destId="{F5B7F65F-4C9B-4AEC-B76E-D7BF76BCCFA1}" srcOrd="2" destOrd="0" presId="urn:microsoft.com/office/officeart/2009/3/layout/SubStepProcess"/>
    <dgm:cxn modelId="{23A547B4-A5BB-4F97-A1A2-66A56EB48F6E}" type="presParOf" srcId="{F5B7F65F-4C9B-4AEC-B76E-D7BF76BCCFA1}" destId="{B9FC9F85-4C39-49E5-B46C-5032CEF2992C}" srcOrd="0" destOrd="0" presId="urn:microsoft.com/office/officeart/2009/3/layout/SubStepProcess"/>
    <dgm:cxn modelId="{C4020439-44EB-4B36-A3B1-245E49D4B3BF}" type="presParOf" srcId="{F5B7F65F-4C9B-4AEC-B76E-D7BF76BCCFA1}" destId="{BABCDBE4-5505-41EB-9E2B-9C7FA20C1F5D}" srcOrd="1" destOrd="0" presId="urn:microsoft.com/office/officeart/2009/3/layout/SubStepProcess"/>
    <dgm:cxn modelId="{B497E3A7-B033-4F13-9AB7-5EF3A29B2BBD}" type="presParOf" srcId="{F5B7F65F-4C9B-4AEC-B76E-D7BF76BCCFA1}" destId="{0A378537-C830-407B-BCEB-2D9E41167DD1}" srcOrd="2" destOrd="0" presId="urn:microsoft.com/office/officeart/2009/3/layout/SubStepProcess"/>
    <dgm:cxn modelId="{06E8C41A-71A2-498C-B2DB-E65A371541C5}" type="presParOf" srcId="{0A378537-C830-407B-BCEB-2D9E41167DD1}" destId="{29DAFBD1-C17B-4377-8BDA-022FEEF0CBAE}" srcOrd="0" destOrd="0" presId="urn:microsoft.com/office/officeart/2009/3/layout/SubStepProcess"/>
    <dgm:cxn modelId="{9D3D42D5-D289-4D3E-8C70-41B2DEA1B738}" type="presParOf" srcId="{0A378537-C830-407B-BCEB-2D9E41167DD1}" destId="{63DC549A-1A01-4ED2-9A23-F8DB508A88E0}" srcOrd="1" destOrd="0" presId="urn:microsoft.com/office/officeart/2009/3/layout/SubStepProcess"/>
    <dgm:cxn modelId="{1F35B1D8-6A77-435D-8EE0-B528D01B6885}" type="presParOf" srcId="{0A378537-C830-407B-BCEB-2D9E41167DD1}" destId="{F5FE2189-9A91-45F6-9D33-732076735249}" srcOrd="2" destOrd="0" presId="urn:microsoft.com/office/officeart/2009/3/layout/SubStepProcess"/>
    <dgm:cxn modelId="{AE47FBFA-BFD1-4E21-9E21-70D0996B01E8}" type="presParOf" srcId="{0A378537-C830-407B-BCEB-2D9E41167DD1}" destId="{877259E4-C355-4F2A-97E7-2AD860227C8E}" srcOrd="3" destOrd="0" presId="urn:microsoft.com/office/officeart/2009/3/layout/SubStepProcess"/>
    <dgm:cxn modelId="{B0E186C9-A335-4970-9FB5-5481FF1C8DF9}" type="presParOf" srcId="{0A378537-C830-407B-BCEB-2D9E41167DD1}" destId="{25BDEF89-9D20-4911-AED6-5122B4F954F8}" srcOrd="4" destOrd="0" presId="urn:microsoft.com/office/officeart/2009/3/layout/SubStepProcess"/>
    <dgm:cxn modelId="{D0DA0A8A-9B6A-4D6D-A712-AD27856E5B71}" type="presParOf" srcId="{F5B7F65F-4C9B-4AEC-B76E-D7BF76BCCFA1}" destId="{E70A5894-8BF8-4052-AEF8-9C336486F4AB}" srcOrd="3" destOrd="0" presId="urn:microsoft.com/office/officeart/2009/3/layout/SubStepProcess"/>
    <dgm:cxn modelId="{875B6F76-802E-4824-B27A-D14BBB9776B6}" type="presParOf" srcId="{F5B7F65F-4C9B-4AEC-B76E-D7BF76BCCFA1}" destId="{9C576A3E-58CC-4324-8823-D5E47479C9F5}" srcOrd="4" destOrd="0" presId="urn:microsoft.com/office/officeart/2009/3/layout/SubStepProcess"/>
    <dgm:cxn modelId="{93CDFEBC-5166-4E37-9BF3-4C39AA34F1F7}" type="presParOf" srcId="{F5B7F65F-4C9B-4AEC-B76E-D7BF76BCCFA1}" destId="{39E63517-A639-4E23-8F30-D24BBE6D9507}" srcOrd="5" destOrd="0" presId="urn:microsoft.com/office/officeart/2009/3/layout/SubStepProcess"/>
    <dgm:cxn modelId="{EAA30884-8F38-47A2-9F1E-AF662D0B1B98}" type="presParOf" srcId="{39E63517-A639-4E23-8F30-D24BBE6D9507}" destId="{FFAF414D-0EA5-48C5-A24B-9F27C13A8CE0}" srcOrd="0" destOrd="0" presId="urn:microsoft.com/office/officeart/2009/3/layout/SubStepProcess"/>
    <dgm:cxn modelId="{1190E9EF-FD92-483D-9F3D-2AB77C75BEB1}" type="presParOf" srcId="{39E63517-A639-4E23-8F30-D24BBE6D9507}" destId="{55FBC9F6-328A-4DA7-9DD4-62C0651AACE0}" srcOrd="1" destOrd="0" presId="urn:microsoft.com/office/officeart/2009/3/layout/SubStepProcess"/>
    <dgm:cxn modelId="{E3583C9F-E89F-4862-B4E2-C464C5957F5C}" type="presParOf" srcId="{39E63517-A639-4E23-8F30-D24BBE6D9507}" destId="{CA58B781-E2CB-40D8-A0F9-F1D0AF9C3118}" srcOrd="2" destOrd="0" presId="urn:microsoft.com/office/officeart/2009/3/layout/SubStepProcess"/>
    <dgm:cxn modelId="{1CBB8422-3FA6-4363-BF5C-54D7ACBB11BD}" type="presParOf" srcId="{39E63517-A639-4E23-8F30-D24BBE6D9507}" destId="{AE4C6535-CEBA-4F4F-B786-F4B38A84F040}" srcOrd="3" destOrd="0" presId="urn:microsoft.com/office/officeart/2009/3/layout/SubStepProcess"/>
    <dgm:cxn modelId="{AE07519E-BBDA-4E48-B015-109C8955F463}" type="presParOf" srcId="{39E63517-A639-4E23-8F30-D24BBE6D9507}" destId="{0F579A44-1FD3-4B85-9B5D-ECEEF4C78F06}" srcOrd="4" destOrd="0" presId="urn:microsoft.com/office/officeart/2009/3/layout/SubStepProcess"/>
    <dgm:cxn modelId="{2E2C44D3-BF66-4912-A601-40799DAED4F3}" type="presParOf" srcId="{CAB701D7-52F7-4578-9D8C-607EFF7DFC27}" destId="{4DEE6601-7385-4748-B136-78BAA3119D7E}" srcOrd="3" destOrd="0" presId="urn:microsoft.com/office/officeart/2009/3/layout/SubStepProcess"/>
    <dgm:cxn modelId="{1F5BA8F9-BAC1-472D-A2B4-E8DD089D521D}" type="presParOf" srcId="{CAB701D7-52F7-4578-9D8C-607EFF7DFC27}" destId="{E3D7D85A-939B-4E48-945F-18F50F198260}" srcOrd="4" destOrd="0" presId="urn:microsoft.com/office/officeart/2009/3/layout/SubStepProcess"/>
    <dgm:cxn modelId="{BC796421-44B0-4FD0-B7A0-6492CD4180F7}" type="presParOf" srcId="{CAB701D7-52F7-4578-9D8C-607EFF7DFC27}" destId="{E8D0A5FA-91B9-4C20-A7A5-CC8DAA6517A6}" srcOrd="5" destOrd="0" presId="urn:microsoft.com/office/officeart/2009/3/layout/SubSte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87D9FC-C8A7-4A43-844D-36B96716C5ED}"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pt-PT"/>
        </a:p>
      </dgm:t>
    </dgm:pt>
    <dgm:pt modelId="{15EDFDFF-CF7D-4590-BD6E-4DF26EA084A6}">
      <dgm:prSet phldrT="[Texto]" custT="1"/>
      <dgm:spPr/>
      <dgm:t>
        <a:bodyPr/>
        <a:lstStyle/>
        <a:p>
          <a:pPr algn="l"/>
          <a:r>
            <a:rPr lang="en-GB" sz="1400" b="1" dirty="0"/>
            <a:t>Specific</a:t>
          </a:r>
        </a:p>
        <a:p>
          <a:pPr algn="l"/>
          <a:r>
            <a:rPr lang="en-GB" sz="1400" b="0" i="0" dirty="0"/>
            <a:t>Be specific about your goal</a:t>
          </a:r>
          <a:endParaRPr lang="pt-PT" sz="1400" dirty="0"/>
        </a:p>
      </dgm:t>
    </dgm:pt>
    <dgm:pt modelId="{36A49508-31B8-40AE-A6E6-DED6FE48DDA6}" type="parTrans" cxnId="{7E64926A-EC46-4419-8762-ED881F8EAB89}">
      <dgm:prSet/>
      <dgm:spPr/>
      <dgm:t>
        <a:bodyPr/>
        <a:lstStyle/>
        <a:p>
          <a:endParaRPr lang="pt-PT" sz="1400"/>
        </a:p>
      </dgm:t>
    </dgm:pt>
    <dgm:pt modelId="{151AB233-5AF7-4B1C-89AC-684E2A9641DD}" type="sibTrans" cxnId="{7E64926A-EC46-4419-8762-ED881F8EAB89}">
      <dgm:prSet/>
      <dgm:spPr/>
      <dgm:t>
        <a:bodyPr/>
        <a:lstStyle/>
        <a:p>
          <a:endParaRPr lang="pt-PT" sz="1400"/>
        </a:p>
      </dgm:t>
    </dgm:pt>
    <dgm:pt modelId="{720EEE41-E27B-4BB3-AAC8-F91612746CDB}">
      <dgm:prSet phldrT="[Texto]" custT="1"/>
      <dgm:spPr/>
      <dgm:t>
        <a:bodyPr/>
        <a:lstStyle/>
        <a:p>
          <a:r>
            <a:rPr lang="en-GB" sz="1400" b="1" dirty="0"/>
            <a:t>Measurable</a:t>
          </a:r>
        </a:p>
        <a:p>
          <a:r>
            <a:rPr lang="en-GB" sz="1400" b="0" i="0" dirty="0">
              <a:latin typeface="+mn-lt"/>
            </a:rPr>
            <a:t>Establish concrete criteria for measuring progress toward the attainment of mini-goals</a:t>
          </a:r>
          <a:endParaRPr lang="pt-PT" sz="1400" dirty="0">
            <a:latin typeface="+mn-lt"/>
          </a:endParaRPr>
        </a:p>
      </dgm:t>
    </dgm:pt>
    <dgm:pt modelId="{59863967-016C-4F30-883B-E0EB93366520}" type="parTrans" cxnId="{6C3BEC46-B4E3-42B4-A761-CD043613570D}">
      <dgm:prSet/>
      <dgm:spPr/>
      <dgm:t>
        <a:bodyPr/>
        <a:lstStyle/>
        <a:p>
          <a:endParaRPr lang="pt-PT" sz="1400"/>
        </a:p>
      </dgm:t>
    </dgm:pt>
    <dgm:pt modelId="{4810051F-FD36-48F5-920B-6C5F2A661379}" type="sibTrans" cxnId="{6C3BEC46-B4E3-42B4-A761-CD043613570D}">
      <dgm:prSet/>
      <dgm:spPr/>
      <dgm:t>
        <a:bodyPr/>
        <a:lstStyle/>
        <a:p>
          <a:endParaRPr lang="pt-PT" sz="1400"/>
        </a:p>
      </dgm:t>
    </dgm:pt>
    <dgm:pt modelId="{C1241773-623B-4BA4-A4FB-AC7E81493032}">
      <dgm:prSet custT="1"/>
      <dgm:spPr/>
      <dgm:t>
        <a:bodyPr/>
        <a:lstStyle/>
        <a:p>
          <a:r>
            <a:rPr lang="pt-PT" sz="1400" b="1"/>
            <a:t>Attainable</a:t>
          </a:r>
        </a:p>
        <a:p>
          <a:r>
            <a:rPr lang="en-GB" sz="1400"/>
            <a:t>Be responsible and honest about what you can reasonably accomplish</a:t>
          </a:r>
          <a:endParaRPr lang="pt-PT" sz="1400"/>
        </a:p>
      </dgm:t>
    </dgm:pt>
    <dgm:pt modelId="{02AC18F4-56C7-404A-8252-2E67DAEBD407}" type="parTrans" cxnId="{7D92D7A4-DB27-4397-B1C2-E146AD5426D2}">
      <dgm:prSet/>
      <dgm:spPr/>
      <dgm:t>
        <a:bodyPr/>
        <a:lstStyle/>
        <a:p>
          <a:endParaRPr lang="pt-PT" sz="1400"/>
        </a:p>
      </dgm:t>
    </dgm:pt>
    <dgm:pt modelId="{E45D49E7-2884-490C-AC39-761578738E52}" type="sibTrans" cxnId="{7D92D7A4-DB27-4397-B1C2-E146AD5426D2}">
      <dgm:prSet/>
      <dgm:spPr/>
      <dgm:t>
        <a:bodyPr/>
        <a:lstStyle/>
        <a:p>
          <a:endParaRPr lang="pt-PT" sz="1400"/>
        </a:p>
      </dgm:t>
    </dgm:pt>
    <dgm:pt modelId="{B7AF4579-6818-4DC1-A4F5-A4EBB903BD27}">
      <dgm:prSet custT="1"/>
      <dgm:spPr/>
      <dgm:t>
        <a:bodyPr/>
        <a:lstStyle/>
        <a:p>
          <a:r>
            <a:rPr lang="en-GB" sz="1400" b="1" i="0"/>
            <a:t>Realistic</a:t>
          </a:r>
        </a:p>
        <a:p>
          <a:r>
            <a:rPr lang="en-GB" sz="1400" b="0" i="0"/>
            <a:t>Your goal must be doable and have the right amount of challenge</a:t>
          </a:r>
          <a:endParaRPr lang="pt-PT" sz="1400"/>
        </a:p>
      </dgm:t>
    </dgm:pt>
    <dgm:pt modelId="{2C92373E-0B19-4ABC-8F44-A585E4EAC912}" type="parTrans" cxnId="{8A9B79BD-8D89-4C96-A1BC-61B9BD062975}">
      <dgm:prSet/>
      <dgm:spPr/>
      <dgm:t>
        <a:bodyPr/>
        <a:lstStyle/>
        <a:p>
          <a:endParaRPr lang="pt-PT" sz="1400"/>
        </a:p>
      </dgm:t>
    </dgm:pt>
    <dgm:pt modelId="{DE8C3510-83FF-4E69-A69F-4E62A59D1DE9}" type="sibTrans" cxnId="{8A9B79BD-8D89-4C96-A1BC-61B9BD062975}">
      <dgm:prSet/>
      <dgm:spPr/>
      <dgm:t>
        <a:bodyPr/>
        <a:lstStyle/>
        <a:p>
          <a:endParaRPr lang="pt-PT" sz="1400"/>
        </a:p>
      </dgm:t>
    </dgm:pt>
    <dgm:pt modelId="{AF0B150E-3CAF-400B-97BF-FED46A5F746F}">
      <dgm:prSet custT="1"/>
      <dgm:spPr/>
      <dgm:t>
        <a:bodyPr/>
        <a:lstStyle/>
        <a:p>
          <a:r>
            <a:rPr lang="pt-PT" sz="1400" b="1"/>
            <a:t>Time-bound</a:t>
          </a:r>
        </a:p>
        <a:p>
          <a:r>
            <a:rPr lang="en-GB" sz="1400" b="0" i="0"/>
            <a:t>Anchor your goal to a specific time frame </a:t>
          </a:r>
          <a:endParaRPr lang="pt-PT" sz="1400"/>
        </a:p>
      </dgm:t>
    </dgm:pt>
    <dgm:pt modelId="{C51EFEAA-6D33-49E3-98BA-DE9D358EC13E}" type="parTrans" cxnId="{63CC957B-32E0-4C89-98E8-32D974ED8C74}">
      <dgm:prSet/>
      <dgm:spPr/>
      <dgm:t>
        <a:bodyPr/>
        <a:lstStyle/>
        <a:p>
          <a:endParaRPr lang="pt-PT" sz="1400"/>
        </a:p>
      </dgm:t>
    </dgm:pt>
    <dgm:pt modelId="{13C3411D-4EFB-4B46-A4CB-DF58F4D9E6D6}" type="sibTrans" cxnId="{63CC957B-32E0-4C89-98E8-32D974ED8C74}">
      <dgm:prSet/>
      <dgm:spPr/>
      <dgm:t>
        <a:bodyPr/>
        <a:lstStyle/>
        <a:p>
          <a:endParaRPr lang="pt-PT" sz="1400"/>
        </a:p>
      </dgm:t>
    </dgm:pt>
    <dgm:pt modelId="{15147B0F-AB1A-4B62-8C21-823C685B1E6B}">
      <dgm:prSet custT="1"/>
      <dgm:spPr/>
      <dgm:t>
        <a:bodyPr/>
        <a:lstStyle/>
        <a:p>
          <a:endParaRPr lang="pt-PT" sz="1400"/>
        </a:p>
      </dgm:t>
    </dgm:pt>
    <dgm:pt modelId="{FAF027E0-6570-4A4C-88AB-6EAE5DD5CB99}" type="parTrans" cxnId="{1BAB5528-86AD-44DD-BF45-42642FE59304}">
      <dgm:prSet/>
      <dgm:spPr/>
      <dgm:t>
        <a:bodyPr/>
        <a:lstStyle/>
        <a:p>
          <a:endParaRPr lang="pt-PT" sz="1400"/>
        </a:p>
      </dgm:t>
    </dgm:pt>
    <dgm:pt modelId="{60884B08-8ADD-4C4A-85DB-F2774E38B190}" type="sibTrans" cxnId="{1BAB5528-86AD-44DD-BF45-42642FE59304}">
      <dgm:prSet/>
      <dgm:spPr/>
      <dgm:t>
        <a:bodyPr/>
        <a:lstStyle/>
        <a:p>
          <a:endParaRPr lang="pt-PT" sz="1400"/>
        </a:p>
      </dgm:t>
    </dgm:pt>
    <dgm:pt modelId="{E8129A9B-1C28-4333-AFFC-B32D6F7ACF84}">
      <dgm:prSet custT="1"/>
      <dgm:spPr/>
      <dgm:t>
        <a:bodyPr/>
        <a:lstStyle/>
        <a:p>
          <a:endParaRPr lang="pt-PT" sz="1400"/>
        </a:p>
      </dgm:t>
    </dgm:pt>
    <dgm:pt modelId="{12F4BDEC-4694-4789-B7FF-E67450A85C8B}" type="parTrans" cxnId="{E759F38A-DAB5-44EE-BA67-A0120F703676}">
      <dgm:prSet/>
      <dgm:spPr/>
      <dgm:t>
        <a:bodyPr/>
        <a:lstStyle/>
        <a:p>
          <a:endParaRPr lang="pt-PT" sz="1400"/>
        </a:p>
      </dgm:t>
    </dgm:pt>
    <dgm:pt modelId="{617F05BB-E370-4432-AC09-52F1DF1D8C5D}" type="sibTrans" cxnId="{E759F38A-DAB5-44EE-BA67-A0120F703676}">
      <dgm:prSet/>
      <dgm:spPr/>
      <dgm:t>
        <a:bodyPr/>
        <a:lstStyle/>
        <a:p>
          <a:endParaRPr lang="pt-PT" sz="1400"/>
        </a:p>
      </dgm:t>
    </dgm:pt>
    <dgm:pt modelId="{5C31521C-5085-4F4C-BF20-1C783CF9EED3}" type="pres">
      <dgm:prSet presAssocID="{A187D9FC-C8A7-4A43-844D-36B96716C5ED}" presName="rootnode" presStyleCnt="0">
        <dgm:presLayoutVars>
          <dgm:chMax/>
          <dgm:chPref/>
          <dgm:dir/>
          <dgm:animLvl val="lvl"/>
        </dgm:presLayoutVars>
      </dgm:prSet>
      <dgm:spPr/>
    </dgm:pt>
    <dgm:pt modelId="{334FDB00-665E-47F5-8C64-EA23C71DE61A}" type="pres">
      <dgm:prSet presAssocID="{15EDFDFF-CF7D-4590-BD6E-4DF26EA084A6}" presName="composite" presStyleCnt="0"/>
      <dgm:spPr/>
    </dgm:pt>
    <dgm:pt modelId="{A57E5D2F-A196-4509-9EA8-7A85970D161C}" type="pres">
      <dgm:prSet presAssocID="{15EDFDFF-CF7D-4590-BD6E-4DF26EA084A6}" presName="LShape" presStyleLbl="alignNode1" presStyleIdx="0" presStyleCnt="9"/>
      <dgm:spPr/>
    </dgm:pt>
    <dgm:pt modelId="{F9311944-B012-47B8-8B11-81E3D67EE9A6}" type="pres">
      <dgm:prSet presAssocID="{15EDFDFF-CF7D-4590-BD6E-4DF26EA084A6}" presName="ParentText" presStyleLbl="revTx" presStyleIdx="0" presStyleCnt="5">
        <dgm:presLayoutVars>
          <dgm:chMax val="0"/>
          <dgm:chPref val="0"/>
          <dgm:bulletEnabled val="1"/>
        </dgm:presLayoutVars>
      </dgm:prSet>
      <dgm:spPr/>
    </dgm:pt>
    <dgm:pt modelId="{12638778-51AA-4122-9BE4-A87FB3B29C43}" type="pres">
      <dgm:prSet presAssocID="{15EDFDFF-CF7D-4590-BD6E-4DF26EA084A6}" presName="Triangle" presStyleLbl="alignNode1" presStyleIdx="1" presStyleCnt="9"/>
      <dgm:spPr/>
    </dgm:pt>
    <dgm:pt modelId="{203DE38C-2833-4D2A-8312-B6FCF0F995F4}" type="pres">
      <dgm:prSet presAssocID="{151AB233-5AF7-4B1C-89AC-684E2A9641DD}" presName="sibTrans" presStyleCnt="0"/>
      <dgm:spPr/>
    </dgm:pt>
    <dgm:pt modelId="{1539D17F-4F1C-4F1F-B7CD-3F38B4F1183D}" type="pres">
      <dgm:prSet presAssocID="{151AB233-5AF7-4B1C-89AC-684E2A9641DD}" presName="space" presStyleCnt="0"/>
      <dgm:spPr/>
    </dgm:pt>
    <dgm:pt modelId="{8E71441D-E64A-44CB-A9AA-A3AFD68ED6C7}" type="pres">
      <dgm:prSet presAssocID="{720EEE41-E27B-4BB3-AAC8-F91612746CDB}" presName="composite" presStyleCnt="0"/>
      <dgm:spPr/>
    </dgm:pt>
    <dgm:pt modelId="{988C1A2B-CFB9-478A-BA4A-F307DB124B37}" type="pres">
      <dgm:prSet presAssocID="{720EEE41-E27B-4BB3-AAC8-F91612746CDB}" presName="LShape" presStyleLbl="alignNode1" presStyleIdx="2" presStyleCnt="9" custLinFactNeighborX="2556" custLinFactNeighborY="-3771"/>
      <dgm:spPr/>
    </dgm:pt>
    <dgm:pt modelId="{416DD658-3E0A-40FD-96B6-61F9D698B69E}" type="pres">
      <dgm:prSet presAssocID="{720EEE41-E27B-4BB3-AAC8-F91612746CDB}" presName="ParentText" presStyleLbl="revTx" presStyleIdx="1" presStyleCnt="5">
        <dgm:presLayoutVars>
          <dgm:chMax val="0"/>
          <dgm:chPref val="0"/>
          <dgm:bulletEnabled val="1"/>
        </dgm:presLayoutVars>
      </dgm:prSet>
      <dgm:spPr/>
    </dgm:pt>
    <dgm:pt modelId="{2D7EDB9C-15B7-403C-A616-92D6AD579ADA}" type="pres">
      <dgm:prSet presAssocID="{720EEE41-E27B-4BB3-AAC8-F91612746CDB}" presName="Triangle" presStyleLbl="alignNode1" presStyleIdx="3" presStyleCnt="9"/>
      <dgm:spPr/>
    </dgm:pt>
    <dgm:pt modelId="{915C645E-F9B1-4C88-A42F-A3DF4E343957}" type="pres">
      <dgm:prSet presAssocID="{4810051F-FD36-48F5-920B-6C5F2A661379}" presName="sibTrans" presStyleCnt="0"/>
      <dgm:spPr/>
    </dgm:pt>
    <dgm:pt modelId="{C51F2C74-E259-4C42-A709-6DC403C39E07}" type="pres">
      <dgm:prSet presAssocID="{4810051F-FD36-48F5-920B-6C5F2A661379}" presName="space" presStyleCnt="0"/>
      <dgm:spPr/>
    </dgm:pt>
    <dgm:pt modelId="{7885B1FF-C55D-4966-B7BB-B88F28131263}" type="pres">
      <dgm:prSet presAssocID="{C1241773-623B-4BA4-A4FB-AC7E81493032}" presName="composite" presStyleCnt="0"/>
      <dgm:spPr/>
    </dgm:pt>
    <dgm:pt modelId="{AA4251A8-DCBB-4698-B365-EC75A28937D3}" type="pres">
      <dgm:prSet presAssocID="{C1241773-623B-4BA4-A4FB-AC7E81493032}" presName="LShape" presStyleLbl="alignNode1" presStyleIdx="4" presStyleCnt="9"/>
      <dgm:spPr/>
    </dgm:pt>
    <dgm:pt modelId="{24D56B35-6E8E-4EBC-ADA8-521664AF5419}" type="pres">
      <dgm:prSet presAssocID="{C1241773-623B-4BA4-A4FB-AC7E81493032}" presName="ParentText" presStyleLbl="revTx" presStyleIdx="2" presStyleCnt="5">
        <dgm:presLayoutVars>
          <dgm:chMax val="0"/>
          <dgm:chPref val="0"/>
          <dgm:bulletEnabled val="1"/>
        </dgm:presLayoutVars>
      </dgm:prSet>
      <dgm:spPr/>
    </dgm:pt>
    <dgm:pt modelId="{BA264FED-7BD0-4502-A804-77B90765EA04}" type="pres">
      <dgm:prSet presAssocID="{C1241773-623B-4BA4-A4FB-AC7E81493032}" presName="Triangle" presStyleLbl="alignNode1" presStyleIdx="5" presStyleCnt="9"/>
      <dgm:spPr/>
    </dgm:pt>
    <dgm:pt modelId="{54B6065A-335D-4F65-A09E-B13ADB59DF33}" type="pres">
      <dgm:prSet presAssocID="{E45D49E7-2884-490C-AC39-761578738E52}" presName="sibTrans" presStyleCnt="0"/>
      <dgm:spPr/>
    </dgm:pt>
    <dgm:pt modelId="{FFF96AEA-645C-47B3-BDD6-E31057FB5639}" type="pres">
      <dgm:prSet presAssocID="{E45D49E7-2884-490C-AC39-761578738E52}" presName="space" presStyleCnt="0"/>
      <dgm:spPr/>
    </dgm:pt>
    <dgm:pt modelId="{41368D6F-F5CB-46B5-A736-A88C6FAB9668}" type="pres">
      <dgm:prSet presAssocID="{B7AF4579-6818-4DC1-A4F5-A4EBB903BD27}" presName="composite" presStyleCnt="0"/>
      <dgm:spPr/>
    </dgm:pt>
    <dgm:pt modelId="{AC0B3AE0-138B-4BFC-939E-18D27F5D0C75}" type="pres">
      <dgm:prSet presAssocID="{B7AF4579-6818-4DC1-A4F5-A4EBB903BD27}" presName="LShape" presStyleLbl="alignNode1" presStyleIdx="6" presStyleCnt="9"/>
      <dgm:spPr/>
    </dgm:pt>
    <dgm:pt modelId="{62CEA72C-4DE7-4C95-A1C3-C059706F4FF6}" type="pres">
      <dgm:prSet presAssocID="{B7AF4579-6818-4DC1-A4F5-A4EBB903BD27}" presName="ParentText" presStyleLbl="revTx" presStyleIdx="3" presStyleCnt="5" custLinFactNeighborX="-1164" custLinFactNeighborY="-1328">
        <dgm:presLayoutVars>
          <dgm:chMax val="0"/>
          <dgm:chPref val="0"/>
          <dgm:bulletEnabled val="1"/>
        </dgm:presLayoutVars>
      </dgm:prSet>
      <dgm:spPr/>
    </dgm:pt>
    <dgm:pt modelId="{C0D40766-4420-49F8-8501-02DF59A98F21}" type="pres">
      <dgm:prSet presAssocID="{B7AF4579-6818-4DC1-A4F5-A4EBB903BD27}" presName="Triangle" presStyleLbl="alignNode1" presStyleIdx="7" presStyleCnt="9"/>
      <dgm:spPr/>
    </dgm:pt>
    <dgm:pt modelId="{0146A459-04E8-417B-B713-9AA137C79FF4}" type="pres">
      <dgm:prSet presAssocID="{DE8C3510-83FF-4E69-A69F-4E62A59D1DE9}" presName="sibTrans" presStyleCnt="0"/>
      <dgm:spPr/>
    </dgm:pt>
    <dgm:pt modelId="{B9F23175-D4A8-4E65-9494-31DFC14E9B8F}" type="pres">
      <dgm:prSet presAssocID="{DE8C3510-83FF-4E69-A69F-4E62A59D1DE9}" presName="space" presStyleCnt="0"/>
      <dgm:spPr/>
    </dgm:pt>
    <dgm:pt modelId="{A3964960-37F7-4A2A-9FD9-5F73C1ECC511}" type="pres">
      <dgm:prSet presAssocID="{AF0B150E-3CAF-400B-97BF-FED46A5F746F}" presName="composite" presStyleCnt="0"/>
      <dgm:spPr/>
    </dgm:pt>
    <dgm:pt modelId="{55AC06B2-C8F2-44AE-A3E4-07C2CDD38A5F}" type="pres">
      <dgm:prSet presAssocID="{AF0B150E-3CAF-400B-97BF-FED46A5F746F}" presName="LShape" presStyleLbl="alignNode1" presStyleIdx="8" presStyleCnt="9"/>
      <dgm:spPr/>
    </dgm:pt>
    <dgm:pt modelId="{56C79058-CA39-40EE-8396-1013555EB9AF}" type="pres">
      <dgm:prSet presAssocID="{AF0B150E-3CAF-400B-97BF-FED46A5F746F}" presName="ParentText" presStyleLbl="revTx" presStyleIdx="4" presStyleCnt="5">
        <dgm:presLayoutVars>
          <dgm:chMax val="0"/>
          <dgm:chPref val="0"/>
          <dgm:bulletEnabled val="1"/>
        </dgm:presLayoutVars>
      </dgm:prSet>
      <dgm:spPr/>
    </dgm:pt>
  </dgm:ptLst>
  <dgm:cxnLst>
    <dgm:cxn modelId="{BA5A8F00-3F59-492C-B130-46D49347D507}" type="presOf" srcId="{15147B0F-AB1A-4B62-8C21-823C685B1E6B}" destId="{24D56B35-6E8E-4EBC-ADA8-521664AF5419}" srcOrd="0" destOrd="1" presId="urn:microsoft.com/office/officeart/2009/3/layout/StepUpProcess"/>
    <dgm:cxn modelId="{E4D65E20-FC21-4518-AE4C-64E682B8343E}" type="presOf" srcId="{E8129A9B-1C28-4333-AFFC-B32D6F7ACF84}" destId="{62CEA72C-4DE7-4C95-A1C3-C059706F4FF6}" srcOrd="0" destOrd="1" presId="urn:microsoft.com/office/officeart/2009/3/layout/StepUpProcess"/>
    <dgm:cxn modelId="{1BAB5528-86AD-44DD-BF45-42642FE59304}" srcId="{C1241773-623B-4BA4-A4FB-AC7E81493032}" destId="{15147B0F-AB1A-4B62-8C21-823C685B1E6B}" srcOrd="0" destOrd="0" parTransId="{FAF027E0-6570-4A4C-88AB-6EAE5DD5CB99}" sibTransId="{60884B08-8ADD-4C4A-85DB-F2774E38B190}"/>
    <dgm:cxn modelId="{7114C52B-D2E2-4F36-B63F-467B0354B5D6}" type="presOf" srcId="{AF0B150E-3CAF-400B-97BF-FED46A5F746F}" destId="{56C79058-CA39-40EE-8396-1013555EB9AF}" srcOrd="0" destOrd="0" presId="urn:microsoft.com/office/officeart/2009/3/layout/StepUpProcess"/>
    <dgm:cxn modelId="{EA3B692E-D172-4CDD-B1D1-98A53DF136D3}" type="presOf" srcId="{B7AF4579-6818-4DC1-A4F5-A4EBB903BD27}" destId="{62CEA72C-4DE7-4C95-A1C3-C059706F4FF6}" srcOrd="0" destOrd="0" presId="urn:microsoft.com/office/officeart/2009/3/layout/StepUpProcess"/>
    <dgm:cxn modelId="{6C3BEC46-B4E3-42B4-A761-CD043613570D}" srcId="{A187D9FC-C8A7-4A43-844D-36B96716C5ED}" destId="{720EEE41-E27B-4BB3-AAC8-F91612746CDB}" srcOrd="1" destOrd="0" parTransId="{59863967-016C-4F30-883B-E0EB93366520}" sibTransId="{4810051F-FD36-48F5-920B-6C5F2A661379}"/>
    <dgm:cxn modelId="{7E64926A-EC46-4419-8762-ED881F8EAB89}" srcId="{A187D9FC-C8A7-4A43-844D-36B96716C5ED}" destId="{15EDFDFF-CF7D-4590-BD6E-4DF26EA084A6}" srcOrd="0" destOrd="0" parTransId="{36A49508-31B8-40AE-A6E6-DED6FE48DDA6}" sibTransId="{151AB233-5AF7-4B1C-89AC-684E2A9641DD}"/>
    <dgm:cxn modelId="{7D4AB075-D4B4-40B7-93DE-EB11EEF36805}" type="presOf" srcId="{C1241773-623B-4BA4-A4FB-AC7E81493032}" destId="{24D56B35-6E8E-4EBC-ADA8-521664AF5419}" srcOrd="0" destOrd="0" presId="urn:microsoft.com/office/officeart/2009/3/layout/StepUpProcess"/>
    <dgm:cxn modelId="{63CC957B-32E0-4C89-98E8-32D974ED8C74}" srcId="{A187D9FC-C8A7-4A43-844D-36B96716C5ED}" destId="{AF0B150E-3CAF-400B-97BF-FED46A5F746F}" srcOrd="4" destOrd="0" parTransId="{C51EFEAA-6D33-49E3-98BA-DE9D358EC13E}" sibTransId="{13C3411D-4EFB-4B46-A4CB-DF58F4D9E6D6}"/>
    <dgm:cxn modelId="{E759F38A-DAB5-44EE-BA67-A0120F703676}" srcId="{B7AF4579-6818-4DC1-A4F5-A4EBB903BD27}" destId="{E8129A9B-1C28-4333-AFFC-B32D6F7ACF84}" srcOrd="0" destOrd="0" parTransId="{12F4BDEC-4694-4789-B7FF-E67450A85C8B}" sibTransId="{617F05BB-E370-4432-AC09-52F1DF1D8C5D}"/>
    <dgm:cxn modelId="{6AF0C19D-965F-42A0-9819-560627ABEA7B}" type="presOf" srcId="{A187D9FC-C8A7-4A43-844D-36B96716C5ED}" destId="{5C31521C-5085-4F4C-BF20-1C783CF9EED3}" srcOrd="0" destOrd="0" presId="urn:microsoft.com/office/officeart/2009/3/layout/StepUpProcess"/>
    <dgm:cxn modelId="{7D92D7A4-DB27-4397-B1C2-E146AD5426D2}" srcId="{A187D9FC-C8A7-4A43-844D-36B96716C5ED}" destId="{C1241773-623B-4BA4-A4FB-AC7E81493032}" srcOrd="2" destOrd="0" parTransId="{02AC18F4-56C7-404A-8252-2E67DAEBD407}" sibTransId="{E45D49E7-2884-490C-AC39-761578738E52}"/>
    <dgm:cxn modelId="{8A9B79BD-8D89-4C96-A1BC-61B9BD062975}" srcId="{A187D9FC-C8A7-4A43-844D-36B96716C5ED}" destId="{B7AF4579-6818-4DC1-A4F5-A4EBB903BD27}" srcOrd="3" destOrd="0" parTransId="{2C92373E-0B19-4ABC-8F44-A585E4EAC912}" sibTransId="{DE8C3510-83FF-4E69-A69F-4E62A59D1DE9}"/>
    <dgm:cxn modelId="{4CCEE5CC-527C-4C21-9002-EA06687A4AF7}" type="presOf" srcId="{720EEE41-E27B-4BB3-AAC8-F91612746CDB}" destId="{416DD658-3E0A-40FD-96B6-61F9D698B69E}" srcOrd="0" destOrd="0" presId="urn:microsoft.com/office/officeart/2009/3/layout/StepUpProcess"/>
    <dgm:cxn modelId="{C433D8D3-80F5-47B1-98E5-6C2B934E673C}" type="presOf" srcId="{15EDFDFF-CF7D-4590-BD6E-4DF26EA084A6}" destId="{F9311944-B012-47B8-8B11-81E3D67EE9A6}" srcOrd="0" destOrd="0" presId="urn:microsoft.com/office/officeart/2009/3/layout/StepUpProcess"/>
    <dgm:cxn modelId="{A513DFB6-F07F-4CA9-8096-831E868E1DF2}" type="presParOf" srcId="{5C31521C-5085-4F4C-BF20-1C783CF9EED3}" destId="{334FDB00-665E-47F5-8C64-EA23C71DE61A}" srcOrd="0" destOrd="0" presId="urn:microsoft.com/office/officeart/2009/3/layout/StepUpProcess"/>
    <dgm:cxn modelId="{AC7F7D67-C3A2-4190-A382-E4007D01A05D}" type="presParOf" srcId="{334FDB00-665E-47F5-8C64-EA23C71DE61A}" destId="{A57E5D2F-A196-4509-9EA8-7A85970D161C}" srcOrd="0" destOrd="0" presId="urn:microsoft.com/office/officeart/2009/3/layout/StepUpProcess"/>
    <dgm:cxn modelId="{6D997692-446A-46B4-9310-9EF85BD98870}" type="presParOf" srcId="{334FDB00-665E-47F5-8C64-EA23C71DE61A}" destId="{F9311944-B012-47B8-8B11-81E3D67EE9A6}" srcOrd="1" destOrd="0" presId="urn:microsoft.com/office/officeart/2009/3/layout/StepUpProcess"/>
    <dgm:cxn modelId="{7F8BF35F-160F-4527-AB88-14F6D7F6A69C}" type="presParOf" srcId="{334FDB00-665E-47F5-8C64-EA23C71DE61A}" destId="{12638778-51AA-4122-9BE4-A87FB3B29C43}" srcOrd="2" destOrd="0" presId="urn:microsoft.com/office/officeart/2009/3/layout/StepUpProcess"/>
    <dgm:cxn modelId="{2C9380F0-B9D8-42CE-8321-7E727AC1F316}" type="presParOf" srcId="{5C31521C-5085-4F4C-BF20-1C783CF9EED3}" destId="{203DE38C-2833-4D2A-8312-B6FCF0F995F4}" srcOrd="1" destOrd="0" presId="urn:microsoft.com/office/officeart/2009/3/layout/StepUpProcess"/>
    <dgm:cxn modelId="{1BE99818-438A-4736-AA9E-767DF1F01C65}" type="presParOf" srcId="{203DE38C-2833-4D2A-8312-B6FCF0F995F4}" destId="{1539D17F-4F1C-4F1F-B7CD-3F38B4F1183D}" srcOrd="0" destOrd="0" presId="urn:microsoft.com/office/officeart/2009/3/layout/StepUpProcess"/>
    <dgm:cxn modelId="{41FDF1EA-CA7A-4489-B4E9-F610F2CB6098}" type="presParOf" srcId="{5C31521C-5085-4F4C-BF20-1C783CF9EED3}" destId="{8E71441D-E64A-44CB-A9AA-A3AFD68ED6C7}" srcOrd="2" destOrd="0" presId="urn:microsoft.com/office/officeart/2009/3/layout/StepUpProcess"/>
    <dgm:cxn modelId="{2498B817-E993-4548-A75C-C3753DB3EB94}" type="presParOf" srcId="{8E71441D-E64A-44CB-A9AA-A3AFD68ED6C7}" destId="{988C1A2B-CFB9-478A-BA4A-F307DB124B37}" srcOrd="0" destOrd="0" presId="urn:microsoft.com/office/officeart/2009/3/layout/StepUpProcess"/>
    <dgm:cxn modelId="{37F2E60F-56D1-4E39-AAD4-27E33EE8D4E9}" type="presParOf" srcId="{8E71441D-E64A-44CB-A9AA-A3AFD68ED6C7}" destId="{416DD658-3E0A-40FD-96B6-61F9D698B69E}" srcOrd="1" destOrd="0" presId="urn:microsoft.com/office/officeart/2009/3/layout/StepUpProcess"/>
    <dgm:cxn modelId="{ADF9F4E4-8C16-4265-BD19-336E25B7536C}" type="presParOf" srcId="{8E71441D-E64A-44CB-A9AA-A3AFD68ED6C7}" destId="{2D7EDB9C-15B7-403C-A616-92D6AD579ADA}" srcOrd="2" destOrd="0" presId="urn:microsoft.com/office/officeart/2009/3/layout/StepUpProcess"/>
    <dgm:cxn modelId="{7D53D65F-FCB3-494D-8BC7-343347492CED}" type="presParOf" srcId="{5C31521C-5085-4F4C-BF20-1C783CF9EED3}" destId="{915C645E-F9B1-4C88-A42F-A3DF4E343957}" srcOrd="3" destOrd="0" presId="urn:microsoft.com/office/officeart/2009/3/layout/StepUpProcess"/>
    <dgm:cxn modelId="{BB51FAC3-00AF-45D7-87D9-3A7E186870E3}" type="presParOf" srcId="{915C645E-F9B1-4C88-A42F-A3DF4E343957}" destId="{C51F2C74-E259-4C42-A709-6DC403C39E07}" srcOrd="0" destOrd="0" presId="urn:microsoft.com/office/officeart/2009/3/layout/StepUpProcess"/>
    <dgm:cxn modelId="{451CA6A2-5E5C-42E1-8179-06161FD23BB8}" type="presParOf" srcId="{5C31521C-5085-4F4C-BF20-1C783CF9EED3}" destId="{7885B1FF-C55D-4966-B7BB-B88F28131263}" srcOrd="4" destOrd="0" presId="urn:microsoft.com/office/officeart/2009/3/layout/StepUpProcess"/>
    <dgm:cxn modelId="{9858F2A9-5505-43EE-8CE5-1ACCC5DA284E}" type="presParOf" srcId="{7885B1FF-C55D-4966-B7BB-B88F28131263}" destId="{AA4251A8-DCBB-4698-B365-EC75A28937D3}" srcOrd="0" destOrd="0" presId="urn:microsoft.com/office/officeart/2009/3/layout/StepUpProcess"/>
    <dgm:cxn modelId="{5DF6CB58-9CCC-470C-887D-2E72EE5C8791}" type="presParOf" srcId="{7885B1FF-C55D-4966-B7BB-B88F28131263}" destId="{24D56B35-6E8E-4EBC-ADA8-521664AF5419}" srcOrd="1" destOrd="0" presId="urn:microsoft.com/office/officeart/2009/3/layout/StepUpProcess"/>
    <dgm:cxn modelId="{113E6D05-8452-4C1A-8AF9-318862D1B448}" type="presParOf" srcId="{7885B1FF-C55D-4966-B7BB-B88F28131263}" destId="{BA264FED-7BD0-4502-A804-77B90765EA04}" srcOrd="2" destOrd="0" presId="urn:microsoft.com/office/officeart/2009/3/layout/StepUpProcess"/>
    <dgm:cxn modelId="{EA62A5B0-7A3A-4011-9CA6-4466A053C0C8}" type="presParOf" srcId="{5C31521C-5085-4F4C-BF20-1C783CF9EED3}" destId="{54B6065A-335D-4F65-A09E-B13ADB59DF33}" srcOrd="5" destOrd="0" presId="urn:microsoft.com/office/officeart/2009/3/layout/StepUpProcess"/>
    <dgm:cxn modelId="{0A55EF15-026A-4ED1-B72B-2743D2C867D3}" type="presParOf" srcId="{54B6065A-335D-4F65-A09E-B13ADB59DF33}" destId="{FFF96AEA-645C-47B3-BDD6-E31057FB5639}" srcOrd="0" destOrd="0" presId="urn:microsoft.com/office/officeart/2009/3/layout/StepUpProcess"/>
    <dgm:cxn modelId="{8AEF3AA8-698C-4F7B-B60B-2F9247118AC1}" type="presParOf" srcId="{5C31521C-5085-4F4C-BF20-1C783CF9EED3}" destId="{41368D6F-F5CB-46B5-A736-A88C6FAB9668}" srcOrd="6" destOrd="0" presId="urn:microsoft.com/office/officeart/2009/3/layout/StepUpProcess"/>
    <dgm:cxn modelId="{F4603750-A5AD-438B-9253-73B17778E99E}" type="presParOf" srcId="{41368D6F-F5CB-46B5-A736-A88C6FAB9668}" destId="{AC0B3AE0-138B-4BFC-939E-18D27F5D0C75}" srcOrd="0" destOrd="0" presId="urn:microsoft.com/office/officeart/2009/3/layout/StepUpProcess"/>
    <dgm:cxn modelId="{6243E95F-5A11-4977-9904-465B0FD2744D}" type="presParOf" srcId="{41368D6F-F5CB-46B5-A736-A88C6FAB9668}" destId="{62CEA72C-4DE7-4C95-A1C3-C059706F4FF6}" srcOrd="1" destOrd="0" presId="urn:microsoft.com/office/officeart/2009/3/layout/StepUpProcess"/>
    <dgm:cxn modelId="{65EDFB02-E8D0-46DE-94AE-C906BEB9480C}" type="presParOf" srcId="{41368D6F-F5CB-46B5-A736-A88C6FAB9668}" destId="{C0D40766-4420-49F8-8501-02DF59A98F21}" srcOrd="2" destOrd="0" presId="urn:microsoft.com/office/officeart/2009/3/layout/StepUpProcess"/>
    <dgm:cxn modelId="{AEB7296B-2575-48A5-9A67-C9AA3DF7F84D}" type="presParOf" srcId="{5C31521C-5085-4F4C-BF20-1C783CF9EED3}" destId="{0146A459-04E8-417B-B713-9AA137C79FF4}" srcOrd="7" destOrd="0" presId="urn:microsoft.com/office/officeart/2009/3/layout/StepUpProcess"/>
    <dgm:cxn modelId="{C8781A99-7029-4364-8FCF-E376593AE0DC}" type="presParOf" srcId="{0146A459-04E8-417B-B713-9AA137C79FF4}" destId="{B9F23175-D4A8-4E65-9494-31DFC14E9B8F}" srcOrd="0" destOrd="0" presId="urn:microsoft.com/office/officeart/2009/3/layout/StepUpProcess"/>
    <dgm:cxn modelId="{14369033-102A-4BFE-88B6-1588692AB6BF}" type="presParOf" srcId="{5C31521C-5085-4F4C-BF20-1C783CF9EED3}" destId="{A3964960-37F7-4A2A-9FD9-5F73C1ECC511}" srcOrd="8" destOrd="0" presId="urn:microsoft.com/office/officeart/2009/3/layout/StepUpProcess"/>
    <dgm:cxn modelId="{2F2E47F9-E920-482C-8143-A8448F2C0263}" type="presParOf" srcId="{A3964960-37F7-4A2A-9FD9-5F73C1ECC511}" destId="{55AC06B2-C8F2-44AE-A3E4-07C2CDD38A5F}" srcOrd="0" destOrd="0" presId="urn:microsoft.com/office/officeart/2009/3/layout/StepUpProcess"/>
    <dgm:cxn modelId="{49AC0ABC-B421-4350-A17B-A4983E9E5B70}" type="presParOf" srcId="{A3964960-37F7-4A2A-9FD9-5F73C1ECC511}" destId="{56C79058-CA39-40EE-8396-1013555EB9AF}"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7774DB-E8E4-4EBA-9339-521633183138}" type="doc">
      <dgm:prSet loTypeId="urn:microsoft.com/office/officeart/2005/8/layout/bProcess2" loCatId="process" qsTypeId="urn:microsoft.com/office/officeart/2005/8/quickstyle/simple1" qsCatId="simple" csTypeId="urn:microsoft.com/office/officeart/2005/8/colors/colorful4" csCatId="colorful" phldr="1"/>
      <dgm:spPr/>
      <dgm:t>
        <a:bodyPr/>
        <a:lstStyle/>
        <a:p>
          <a:endParaRPr lang="pt-PT"/>
        </a:p>
      </dgm:t>
    </dgm:pt>
    <dgm:pt modelId="{0B4308D5-1EEA-418E-9B04-3F89369FAD83}">
      <dgm:prSet phldrT="[Texto]" custT="1"/>
      <dgm:spPr/>
      <dgm:t>
        <a:bodyPr/>
        <a:lstStyle/>
        <a:p>
          <a:r>
            <a:rPr lang="pt-PT" sz="1400" b="1" dirty="0" err="1"/>
            <a:t>What</a:t>
          </a:r>
          <a:r>
            <a:rPr lang="pt-PT" sz="1400" b="1" dirty="0"/>
            <a:t> </a:t>
          </a:r>
          <a:r>
            <a:rPr lang="pt-PT" sz="1400" b="1" dirty="0" err="1"/>
            <a:t>is</a:t>
          </a:r>
          <a:r>
            <a:rPr lang="pt-PT" sz="1400" b="1" dirty="0"/>
            <a:t> </a:t>
          </a:r>
          <a:r>
            <a:rPr lang="pt-PT" sz="1400" b="1" dirty="0" err="1"/>
            <a:t>my</a:t>
          </a:r>
          <a:r>
            <a:rPr lang="pt-PT" sz="1400" b="1" dirty="0"/>
            <a:t> GOAL?</a:t>
          </a:r>
        </a:p>
      </dgm:t>
    </dgm:pt>
    <dgm:pt modelId="{7592A206-E226-4C09-8A46-7130AF03677C}" type="parTrans" cxnId="{8A84298C-9271-4DE8-8D36-2A0FF282D83C}">
      <dgm:prSet/>
      <dgm:spPr/>
      <dgm:t>
        <a:bodyPr/>
        <a:lstStyle/>
        <a:p>
          <a:endParaRPr lang="pt-PT" sz="1400"/>
        </a:p>
      </dgm:t>
    </dgm:pt>
    <dgm:pt modelId="{831827BA-6618-42B9-9B87-76613E413BB6}" type="sibTrans" cxnId="{8A84298C-9271-4DE8-8D36-2A0FF282D83C}">
      <dgm:prSet/>
      <dgm:spPr/>
      <dgm:t>
        <a:bodyPr/>
        <a:lstStyle/>
        <a:p>
          <a:endParaRPr lang="pt-PT" sz="1400"/>
        </a:p>
      </dgm:t>
    </dgm:pt>
    <dgm:pt modelId="{AE3B17C0-E7C2-4824-83F0-39295B386EBD}">
      <dgm:prSet phldrT="[Texto]" custT="1"/>
      <dgm:spPr/>
      <dgm:t>
        <a:bodyPr/>
        <a:lstStyle/>
        <a:p>
          <a:r>
            <a:rPr lang="en-US" sz="1400" b="1" dirty="0"/>
            <a:t>What is my REALITY?</a:t>
          </a:r>
          <a:endParaRPr lang="pt-PT" sz="1400" b="1" dirty="0"/>
        </a:p>
      </dgm:t>
    </dgm:pt>
    <dgm:pt modelId="{49DFC0B0-C7BA-40A1-8B6B-BA3504B2560A}" type="parTrans" cxnId="{B6E804C3-A1FE-466F-A5A6-FB5516370793}">
      <dgm:prSet/>
      <dgm:spPr/>
      <dgm:t>
        <a:bodyPr/>
        <a:lstStyle/>
        <a:p>
          <a:endParaRPr lang="pt-PT" sz="1400"/>
        </a:p>
      </dgm:t>
    </dgm:pt>
    <dgm:pt modelId="{05F5696A-3299-4856-A264-43EBA69E9747}" type="sibTrans" cxnId="{B6E804C3-A1FE-466F-A5A6-FB5516370793}">
      <dgm:prSet/>
      <dgm:spPr/>
      <dgm:t>
        <a:bodyPr/>
        <a:lstStyle/>
        <a:p>
          <a:endParaRPr lang="pt-PT" sz="1400"/>
        </a:p>
      </dgm:t>
    </dgm:pt>
    <dgm:pt modelId="{F5AEC85E-C821-4261-B4B4-3E60A54DE208}">
      <dgm:prSet phldrT="[Texto]" custT="1"/>
      <dgm:spPr/>
      <dgm:t>
        <a:bodyPr/>
        <a:lstStyle/>
        <a:p>
          <a:r>
            <a:rPr lang="en-US" sz="1400" b="1" dirty="0"/>
            <a:t>What are my OPTIONS?</a:t>
          </a:r>
          <a:endParaRPr lang="pt-PT" sz="1400" b="1" dirty="0"/>
        </a:p>
      </dgm:t>
    </dgm:pt>
    <dgm:pt modelId="{6DC62BDF-9A68-4FB3-806B-BFB912B97E22}" type="parTrans" cxnId="{6321556C-A304-4F75-875C-1C8C0E085E63}">
      <dgm:prSet/>
      <dgm:spPr/>
      <dgm:t>
        <a:bodyPr/>
        <a:lstStyle/>
        <a:p>
          <a:endParaRPr lang="pt-PT" sz="1400"/>
        </a:p>
      </dgm:t>
    </dgm:pt>
    <dgm:pt modelId="{B4C106E9-A45F-4FC5-AC5F-068377F2EE9D}" type="sibTrans" cxnId="{6321556C-A304-4F75-875C-1C8C0E085E63}">
      <dgm:prSet/>
      <dgm:spPr/>
      <dgm:t>
        <a:bodyPr/>
        <a:lstStyle/>
        <a:p>
          <a:endParaRPr lang="pt-PT" sz="1400"/>
        </a:p>
      </dgm:t>
    </dgm:pt>
    <dgm:pt modelId="{F3654C41-EC31-44C6-BC8E-BC87C2D1717D}">
      <dgm:prSet custT="1"/>
      <dgm:spPr/>
      <dgm:t>
        <a:bodyPr/>
        <a:lstStyle/>
        <a:p>
          <a:r>
            <a:rPr lang="en-US" sz="1400" b="1" dirty="0"/>
            <a:t>What is my preferred WAY FORWARD?</a:t>
          </a:r>
          <a:endParaRPr lang="pt-PT" sz="1400" b="1" dirty="0"/>
        </a:p>
      </dgm:t>
    </dgm:pt>
    <dgm:pt modelId="{AF2AF4F9-72A8-4214-AD2E-1D9755576CE0}" type="parTrans" cxnId="{769E22E0-DEC7-463B-946C-8422C9E51EFB}">
      <dgm:prSet/>
      <dgm:spPr/>
      <dgm:t>
        <a:bodyPr/>
        <a:lstStyle/>
        <a:p>
          <a:endParaRPr lang="pt-PT" sz="1400"/>
        </a:p>
      </dgm:t>
    </dgm:pt>
    <dgm:pt modelId="{AD0DDEBB-174A-47A9-B814-5FD209D1919F}" type="sibTrans" cxnId="{769E22E0-DEC7-463B-946C-8422C9E51EFB}">
      <dgm:prSet/>
      <dgm:spPr/>
      <dgm:t>
        <a:bodyPr/>
        <a:lstStyle/>
        <a:p>
          <a:endParaRPr lang="pt-PT" sz="1400"/>
        </a:p>
      </dgm:t>
    </dgm:pt>
    <dgm:pt modelId="{CBA11FFC-890E-468A-9598-EED8CC0306C6}" type="pres">
      <dgm:prSet presAssocID="{F47774DB-E8E4-4EBA-9339-521633183138}" presName="diagram" presStyleCnt="0">
        <dgm:presLayoutVars>
          <dgm:dir/>
          <dgm:resizeHandles/>
        </dgm:presLayoutVars>
      </dgm:prSet>
      <dgm:spPr/>
    </dgm:pt>
    <dgm:pt modelId="{450FF22E-8CDC-4935-9288-5CB6D6159948}" type="pres">
      <dgm:prSet presAssocID="{0B4308D5-1EEA-418E-9B04-3F89369FAD83}" presName="firstNode" presStyleLbl="node1" presStyleIdx="0" presStyleCnt="4">
        <dgm:presLayoutVars>
          <dgm:bulletEnabled val="1"/>
        </dgm:presLayoutVars>
      </dgm:prSet>
      <dgm:spPr/>
    </dgm:pt>
    <dgm:pt modelId="{0B6995AD-583D-42A6-BF04-2985E7D0168B}" type="pres">
      <dgm:prSet presAssocID="{831827BA-6618-42B9-9B87-76613E413BB6}" presName="sibTrans" presStyleLbl="sibTrans2D1" presStyleIdx="0" presStyleCnt="3"/>
      <dgm:spPr/>
    </dgm:pt>
    <dgm:pt modelId="{8BDCA655-3F96-4F64-8D76-069B9986C352}" type="pres">
      <dgm:prSet presAssocID="{AE3B17C0-E7C2-4824-83F0-39295B386EBD}" presName="middleNode" presStyleCnt="0"/>
      <dgm:spPr/>
    </dgm:pt>
    <dgm:pt modelId="{4EEF103D-0DFB-4F1F-8EFF-8D56154F77F6}" type="pres">
      <dgm:prSet presAssocID="{AE3B17C0-E7C2-4824-83F0-39295B386EBD}" presName="padding" presStyleLbl="node1" presStyleIdx="0" presStyleCnt="4"/>
      <dgm:spPr/>
    </dgm:pt>
    <dgm:pt modelId="{43B3EFAA-EA83-48C3-9FDE-83B0AD6FB0A5}" type="pres">
      <dgm:prSet presAssocID="{AE3B17C0-E7C2-4824-83F0-39295B386EBD}" presName="shape" presStyleLbl="node1" presStyleIdx="1" presStyleCnt="4">
        <dgm:presLayoutVars>
          <dgm:bulletEnabled val="1"/>
        </dgm:presLayoutVars>
      </dgm:prSet>
      <dgm:spPr/>
    </dgm:pt>
    <dgm:pt modelId="{18F0BF3D-41AC-413E-889E-C6DE491EC04D}" type="pres">
      <dgm:prSet presAssocID="{05F5696A-3299-4856-A264-43EBA69E9747}" presName="sibTrans" presStyleLbl="sibTrans2D1" presStyleIdx="1" presStyleCnt="3"/>
      <dgm:spPr/>
    </dgm:pt>
    <dgm:pt modelId="{632EEC88-B4F9-472C-A5E8-E25746D72EA3}" type="pres">
      <dgm:prSet presAssocID="{F5AEC85E-C821-4261-B4B4-3E60A54DE208}" presName="middleNode" presStyleCnt="0"/>
      <dgm:spPr/>
    </dgm:pt>
    <dgm:pt modelId="{169DDAAE-6407-4AD5-A587-F46644C2D4A1}" type="pres">
      <dgm:prSet presAssocID="{F5AEC85E-C821-4261-B4B4-3E60A54DE208}" presName="padding" presStyleLbl="node1" presStyleIdx="1" presStyleCnt="4"/>
      <dgm:spPr/>
    </dgm:pt>
    <dgm:pt modelId="{452A9871-F10F-4DCB-A515-BFD0D872D1D9}" type="pres">
      <dgm:prSet presAssocID="{F5AEC85E-C821-4261-B4B4-3E60A54DE208}" presName="shape" presStyleLbl="node1" presStyleIdx="2" presStyleCnt="4">
        <dgm:presLayoutVars>
          <dgm:bulletEnabled val="1"/>
        </dgm:presLayoutVars>
      </dgm:prSet>
      <dgm:spPr/>
    </dgm:pt>
    <dgm:pt modelId="{F608CAC1-A3DD-49D6-98D6-D8AADDB75EF2}" type="pres">
      <dgm:prSet presAssocID="{B4C106E9-A45F-4FC5-AC5F-068377F2EE9D}" presName="sibTrans" presStyleLbl="sibTrans2D1" presStyleIdx="2" presStyleCnt="3"/>
      <dgm:spPr/>
    </dgm:pt>
    <dgm:pt modelId="{1A47A55D-298B-4CEF-9A55-4E31C461F73C}" type="pres">
      <dgm:prSet presAssocID="{F3654C41-EC31-44C6-BC8E-BC87C2D1717D}" presName="lastNode" presStyleLbl="node1" presStyleIdx="3" presStyleCnt="4">
        <dgm:presLayoutVars>
          <dgm:bulletEnabled val="1"/>
        </dgm:presLayoutVars>
      </dgm:prSet>
      <dgm:spPr/>
    </dgm:pt>
  </dgm:ptLst>
  <dgm:cxnLst>
    <dgm:cxn modelId="{7E12A325-05E1-4FA5-A94A-2C6DFF0FBC30}" type="presOf" srcId="{0B4308D5-1EEA-418E-9B04-3F89369FAD83}" destId="{450FF22E-8CDC-4935-9288-5CB6D6159948}" srcOrd="0" destOrd="0" presId="urn:microsoft.com/office/officeart/2005/8/layout/bProcess2"/>
    <dgm:cxn modelId="{6321556C-A304-4F75-875C-1C8C0E085E63}" srcId="{F47774DB-E8E4-4EBA-9339-521633183138}" destId="{F5AEC85E-C821-4261-B4B4-3E60A54DE208}" srcOrd="2" destOrd="0" parTransId="{6DC62BDF-9A68-4FB3-806B-BFB912B97E22}" sibTransId="{B4C106E9-A45F-4FC5-AC5F-068377F2EE9D}"/>
    <dgm:cxn modelId="{221D5F56-FEF3-4FB2-BD33-7BAC5AE8AD95}" type="presOf" srcId="{AE3B17C0-E7C2-4824-83F0-39295B386EBD}" destId="{43B3EFAA-EA83-48C3-9FDE-83B0AD6FB0A5}" srcOrd="0" destOrd="0" presId="urn:microsoft.com/office/officeart/2005/8/layout/bProcess2"/>
    <dgm:cxn modelId="{C0F0B782-2F8E-4117-AC8E-DFA1CF94FE4C}" type="presOf" srcId="{F5AEC85E-C821-4261-B4B4-3E60A54DE208}" destId="{452A9871-F10F-4DCB-A515-BFD0D872D1D9}" srcOrd="0" destOrd="0" presId="urn:microsoft.com/office/officeart/2005/8/layout/bProcess2"/>
    <dgm:cxn modelId="{8A84298C-9271-4DE8-8D36-2A0FF282D83C}" srcId="{F47774DB-E8E4-4EBA-9339-521633183138}" destId="{0B4308D5-1EEA-418E-9B04-3F89369FAD83}" srcOrd="0" destOrd="0" parTransId="{7592A206-E226-4C09-8A46-7130AF03677C}" sibTransId="{831827BA-6618-42B9-9B87-76613E413BB6}"/>
    <dgm:cxn modelId="{F2358498-5CEF-4067-89CE-4BC618EAFD0C}" type="presOf" srcId="{F3654C41-EC31-44C6-BC8E-BC87C2D1717D}" destId="{1A47A55D-298B-4CEF-9A55-4E31C461F73C}" srcOrd="0" destOrd="0" presId="urn:microsoft.com/office/officeart/2005/8/layout/bProcess2"/>
    <dgm:cxn modelId="{2EA2CB98-C061-40D3-92EF-51798BE41A62}" type="presOf" srcId="{F47774DB-E8E4-4EBA-9339-521633183138}" destId="{CBA11FFC-890E-468A-9598-EED8CC0306C6}" srcOrd="0" destOrd="0" presId="urn:microsoft.com/office/officeart/2005/8/layout/bProcess2"/>
    <dgm:cxn modelId="{797280B0-533E-47D8-931C-586BC50D5F8C}" type="presOf" srcId="{05F5696A-3299-4856-A264-43EBA69E9747}" destId="{18F0BF3D-41AC-413E-889E-C6DE491EC04D}" srcOrd="0" destOrd="0" presId="urn:microsoft.com/office/officeart/2005/8/layout/bProcess2"/>
    <dgm:cxn modelId="{B6E804C3-A1FE-466F-A5A6-FB5516370793}" srcId="{F47774DB-E8E4-4EBA-9339-521633183138}" destId="{AE3B17C0-E7C2-4824-83F0-39295B386EBD}" srcOrd="1" destOrd="0" parTransId="{49DFC0B0-C7BA-40A1-8B6B-BA3504B2560A}" sibTransId="{05F5696A-3299-4856-A264-43EBA69E9747}"/>
    <dgm:cxn modelId="{210D3CCD-1767-41BC-BACC-8359ECC11475}" type="presOf" srcId="{831827BA-6618-42B9-9B87-76613E413BB6}" destId="{0B6995AD-583D-42A6-BF04-2985E7D0168B}" srcOrd="0" destOrd="0" presId="urn:microsoft.com/office/officeart/2005/8/layout/bProcess2"/>
    <dgm:cxn modelId="{769E22E0-DEC7-463B-946C-8422C9E51EFB}" srcId="{F47774DB-E8E4-4EBA-9339-521633183138}" destId="{F3654C41-EC31-44C6-BC8E-BC87C2D1717D}" srcOrd="3" destOrd="0" parTransId="{AF2AF4F9-72A8-4214-AD2E-1D9755576CE0}" sibTransId="{AD0DDEBB-174A-47A9-B814-5FD209D1919F}"/>
    <dgm:cxn modelId="{F20B3EF0-38EC-4009-B4BA-5BF6163B9EB5}" type="presOf" srcId="{B4C106E9-A45F-4FC5-AC5F-068377F2EE9D}" destId="{F608CAC1-A3DD-49D6-98D6-D8AADDB75EF2}" srcOrd="0" destOrd="0" presId="urn:microsoft.com/office/officeart/2005/8/layout/bProcess2"/>
    <dgm:cxn modelId="{D71B578C-B45E-4E0E-A654-CB03408E90EE}" type="presParOf" srcId="{CBA11FFC-890E-468A-9598-EED8CC0306C6}" destId="{450FF22E-8CDC-4935-9288-5CB6D6159948}" srcOrd="0" destOrd="0" presId="urn:microsoft.com/office/officeart/2005/8/layout/bProcess2"/>
    <dgm:cxn modelId="{F34D0EC6-A306-4D6A-AEA6-803C5DF943E6}" type="presParOf" srcId="{CBA11FFC-890E-468A-9598-EED8CC0306C6}" destId="{0B6995AD-583D-42A6-BF04-2985E7D0168B}" srcOrd="1" destOrd="0" presId="urn:microsoft.com/office/officeart/2005/8/layout/bProcess2"/>
    <dgm:cxn modelId="{F11D3B09-EBB6-402D-9CAA-6D3559F6278D}" type="presParOf" srcId="{CBA11FFC-890E-468A-9598-EED8CC0306C6}" destId="{8BDCA655-3F96-4F64-8D76-069B9986C352}" srcOrd="2" destOrd="0" presId="urn:microsoft.com/office/officeart/2005/8/layout/bProcess2"/>
    <dgm:cxn modelId="{182BA90F-D4A3-410E-AD45-6B7A3BEB62ED}" type="presParOf" srcId="{8BDCA655-3F96-4F64-8D76-069B9986C352}" destId="{4EEF103D-0DFB-4F1F-8EFF-8D56154F77F6}" srcOrd="0" destOrd="0" presId="urn:microsoft.com/office/officeart/2005/8/layout/bProcess2"/>
    <dgm:cxn modelId="{DE854B53-E6E7-4093-8957-EA44436292EA}" type="presParOf" srcId="{8BDCA655-3F96-4F64-8D76-069B9986C352}" destId="{43B3EFAA-EA83-48C3-9FDE-83B0AD6FB0A5}" srcOrd="1" destOrd="0" presId="urn:microsoft.com/office/officeart/2005/8/layout/bProcess2"/>
    <dgm:cxn modelId="{AB927E89-1275-4B25-B30A-CA13DE015AB3}" type="presParOf" srcId="{CBA11FFC-890E-468A-9598-EED8CC0306C6}" destId="{18F0BF3D-41AC-413E-889E-C6DE491EC04D}" srcOrd="3" destOrd="0" presId="urn:microsoft.com/office/officeart/2005/8/layout/bProcess2"/>
    <dgm:cxn modelId="{0DE14403-F56E-4F7C-A042-884BFAF2D453}" type="presParOf" srcId="{CBA11FFC-890E-468A-9598-EED8CC0306C6}" destId="{632EEC88-B4F9-472C-A5E8-E25746D72EA3}" srcOrd="4" destOrd="0" presId="urn:microsoft.com/office/officeart/2005/8/layout/bProcess2"/>
    <dgm:cxn modelId="{62931FD9-A150-4929-856A-5E835B1DC839}" type="presParOf" srcId="{632EEC88-B4F9-472C-A5E8-E25746D72EA3}" destId="{169DDAAE-6407-4AD5-A587-F46644C2D4A1}" srcOrd="0" destOrd="0" presId="urn:microsoft.com/office/officeart/2005/8/layout/bProcess2"/>
    <dgm:cxn modelId="{3A066E65-0349-4BBE-B3A7-341296E053E6}" type="presParOf" srcId="{632EEC88-B4F9-472C-A5E8-E25746D72EA3}" destId="{452A9871-F10F-4DCB-A515-BFD0D872D1D9}" srcOrd="1" destOrd="0" presId="urn:microsoft.com/office/officeart/2005/8/layout/bProcess2"/>
    <dgm:cxn modelId="{CF64398D-CAC5-41FB-A5F9-F49765154A2C}" type="presParOf" srcId="{CBA11FFC-890E-468A-9598-EED8CC0306C6}" destId="{F608CAC1-A3DD-49D6-98D6-D8AADDB75EF2}" srcOrd="5" destOrd="0" presId="urn:microsoft.com/office/officeart/2005/8/layout/bProcess2"/>
    <dgm:cxn modelId="{444E3E30-BEBB-47C3-9542-9F2082601C32}" type="presParOf" srcId="{CBA11FFC-890E-468A-9598-EED8CC0306C6}" destId="{1A47A55D-298B-4CEF-9A55-4E31C461F73C}" srcOrd="6" destOrd="0" presId="urn:microsoft.com/office/officeart/2005/8/layout/b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9E451-6BAF-4532-925D-125DBA650263}">
      <dsp:nvSpPr>
        <dsp:cNvPr id="0" name=""/>
        <dsp:cNvSpPr/>
      </dsp:nvSpPr>
      <dsp:spPr>
        <a:xfrm>
          <a:off x="607399" y="227"/>
          <a:ext cx="1430415" cy="85824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err="1">
              <a:latin typeface="+mn-lt"/>
            </a:rPr>
            <a:t>Knowing</a:t>
          </a:r>
          <a:r>
            <a:rPr lang="pt-PT" sz="1400" b="1" kern="1200" dirty="0">
              <a:latin typeface="+mn-lt"/>
            </a:rPr>
            <a:t> </a:t>
          </a:r>
          <a:r>
            <a:rPr lang="pt-PT" sz="1400" b="1" kern="1200" dirty="0" err="1">
              <a:latin typeface="+mn-lt"/>
            </a:rPr>
            <a:t>who</a:t>
          </a:r>
          <a:r>
            <a:rPr lang="pt-PT" sz="1400" b="1" kern="1200" dirty="0">
              <a:latin typeface="+mn-lt"/>
            </a:rPr>
            <a:t> </a:t>
          </a:r>
          <a:r>
            <a:rPr lang="pt-PT" sz="1400" b="1" kern="1200" dirty="0" err="1">
              <a:latin typeface="+mn-lt"/>
            </a:rPr>
            <a:t>we</a:t>
          </a:r>
          <a:r>
            <a:rPr lang="pt-PT" sz="1400" b="1" kern="1200" dirty="0">
              <a:latin typeface="+mn-lt"/>
            </a:rPr>
            <a:t> </a:t>
          </a:r>
          <a:r>
            <a:rPr lang="pt-PT" sz="1400" b="1" kern="1200" dirty="0" err="1">
              <a:latin typeface="+mn-lt"/>
            </a:rPr>
            <a:t>want</a:t>
          </a:r>
          <a:r>
            <a:rPr lang="pt-PT" sz="1400" b="1" kern="1200" dirty="0">
              <a:latin typeface="+mn-lt"/>
            </a:rPr>
            <a:t> to </a:t>
          </a:r>
          <a:r>
            <a:rPr lang="pt-PT" sz="1400" b="1" kern="1200" dirty="0" err="1">
              <a:latin typeface="+mn-lt"/>
            </a:rPr>
            <a:t>be</a:t>
          </a:r>
          <a:endParaRPr lang="pt-PT" sz="1400" b="1" kern="1200" dirty="0">
            <a:latin typeface="+mn-lt"/>
          </a:endParaRPr>
        </a:p>
      </dsp:txBody>
      <dsp:txXfrm>
        <a:off x="632536" y="25364"/>
        <a:ext cx="1380141" cy="807975"/>
      </dsp:txXfrm>
    </dsp:sp>
    <dsp:sp modelId="{93154D3B-A814-4EFC-A5E7-1EB845A88FE7}">
      <dsp:nvSpPr>
        <dsp:cNvPr id="0" name=""/>
        <dsp:cNvSpPr/>
      </dsp:nvSpPr>
      <dsp:spPr>
        <a:xfrm>
          <a:off x="2163691" y="251980"/>
          <a:ext cx="303248" cy="354743"/>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a:off x="2163691" y="322929"/>
        <a:ext cx="212274" cy="212845"/>
      </dsp:txXfrm>
    </dsp:sp>
    <dsp:sp modelId="{E2A95BA2-B4B7-4A7C-B39A-EA441219F739}">
      <dsp:nvSpPr>
        <dsp:cNvPr id="0" name=""/>
        <dsp:cNvSpPr/>
      </dsp:nvSpPr>
      <dsp:spPr>
        <a:xfrm>
          <a:off x="2609981" y="227"/>
          <a:ext cx="1430415" cy="85824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a:latin typeface="+mn-lt"/>
            </a:rPr>
            <a:t>Knowing what we want</a:t>
          </a:r>
          <a:endParaRPr lang="pt-PT" sz="1400" b="1" kern="1200" dirty="0">
            <a:latin typeface="+mn-lt"/>
          </a:endParaRPr>
        </a:p>
      </dsp:txBody>
      <dsp:txXfrm>
        <a:off x="2635118" y="25364"/>
        <a:ext cx="1380141" cy="807975"/>
      </dsp:txXfrm>
    </dsp:sp>
    <dsp:sp modelId="{437D77D4-FCFD-4302-BAB4-8A8431B7E949}">
      <dsp:nvSpPr>
        <dsp:cNvPr id="0" name=""/>
        <dsp:cNvSpPr/>
      </dsp:nvSpPr>
      <dsp:spPr>
        <a:xfrm>
          <a:off x="4166274" y="251980"/>
          <a:ext cx="303248" cy="354743"/>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a:off x="4166274" y="322929"/>
        <a:ext cx="212274" cy="212845"/>
      </dsp:txXfrm>
    </dsp:sp>
    <dsp:sp modelId="{20007379-BDDF-4AE0-826F-088C359BF367}">
      <dsp:nvSpPr>
        <dsp:cNvPr id="0" name=""/>
        <dsp:cNvSpPr/>
      </dsp:nvSpPr>
      <dsp:spPr>
        <a:xfrm>
          <a:off x="4612563" y="227"/>
          <a:ext cx="1430415" cy="85824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a:latin typeface="+mn-lt"/>
            </a:rPr>
            <a:t>Not blaming others</a:t>
          </a:r>
          <a:endParaRPr lang="pt-PT" sz="1400" b="1" kern="1200" dirty="0">
            <a:latin typeface="+mn-lt"/>
          </a:endParaRPr>
        </a:p>
      </dsp:txBody>
      <dsp:txXfrm>
        <a:off x="4637700" y="25364"/>
        <a:ext cx="1380141" cy="807975"/>
      </dsp:txXfrm>
    </dsp:sp>
    <dsp:sp modelId="{57680877-D4C7-4485-9473-4F77F04B175F}">
      <dsp:nvSpPr>
        <dsp:cNvPr id="0" name=""/>
        <dsp:cNvSpPr/>
      </dsp:nvSpPr>
      <dsp:spPr>
        <a:xfrm rot="5400000">
          <a:off x="5176147" y="958605"/>
          <a:ext cx="303248" cy="354743"/>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rot="-5400000">
        <a:off x="5221349" y="984352"/>
        <a:ext cx="212845" cy="212274"/>
      </dsp:txXfrm>
    </dsp:sp>
    <dsp:sp modelId="{1C04352B-5831-4573-B4FC-3492A633A49B}">
      <dsp:nvSpPr>
        <dsp:cNvPr id="0" name=""/>
        <dsp:cNvSpPr/>
      </dsp:nvSpPr>
      <dsp:spPr>
        <a:xfrm>
          <a:off x="4612563" y="1430643"/>
          <a:ext cx="1430415" cy="85824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a:latin typeface="+mn-lt"/>
            </a:rPr>
            <a:t>Not blaming ourselves</a:t>
          </a:r>
          <a:endParaRPr lang="pt-PT" sz="1400" b="1" kern="1200" dirty="0">
            <a:latin typeface="+mn-lt"/>
          </a:endParaRPr>
        </a:p>
      </dsp:txBody>
      <dsp:txXfrm>
        <a:off x="4637700" y="1455780"/>
        <a:ext cx="1380141" cy="807975"/>
      </dsp:txXfrm>
    </dsp:sp>
    <dsp:sp modelId="{4C960C3C-91D4-40DB-B002-E69F80D0BAE8}">
      <dsp:nvSpPr>
        <dsp:cNvPr id="0" name=""/>
        <dsp:cNvSpPr/>
      </dsp:nvSpPr>
      <dsp:spPr>
        <a:xfrm rot="10800000">
          <a:off x="4183439" y="1682396"/>
          <a:ext cx="303248" cy="354743"/>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rot="10800000">
        <a:off x="4274413" y="1753345"/>
        <a:ext cx="212274" cy="212845"/>
      </dsp:txXfrm>
    </dsp:sp>
    <dsp:sp modelId="{C8C330F6-F013-41FD-A7E5-7630576E8E08}">
      <dsp:nvSpPr>
        <dsp:cNvPr id="0" name=""/>
        <dsp:cNvSpPr/>
      </dsp:nvSpPr>
      <dsp:spPr>
        <a:xfrm>
          <a:off x="2609981" y="1430643"/>
          <a:ext cx="1430415" cy="858249"/>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a:latin typeface="+mn-lt"/>
            </a:rPr>
            <a:t>Being honest with ourselves</a:t>
          </a:r>
          <a:endParaRPr lang="pt-PT" sz="1400" b="1" kern="1200" dirty="0">
            <a:latin typeface="+mn-lt"/>
          </a:endParaRPr>
        </a:p>
      </dsp:txBody>
      <dsp:txXfrm>
        <a:off x="2635118" y="1455780"/>
        <a:ext cx="1380141" cy="807975"/>
      </dsp:txXfrm>
    </dsp:sp>
    <dsp:sp modelId="{E02824B6-65F6-4DAF-9593-1CF56FCD7D8B}">
      <dsp:nvSpPr>
        <dsp:cNvPr id="0" name=""/>
        <dsp:cNvSpPr/>
      </dsp:nvSpPr>
      <dsp:spPr>
        <a:xfrm rot="10800000">
          <a:off x="2180856" y="1682396"/>
          <a:ext cx="303248" cy="354743"/>
        </a:xfrm>
        <a:prstGeom prst="righ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rot="10800000">
        <a:off x="2271830" y="1753345"/>
        <a:ext cx="212274" cy="212845"/>
      </dsp:txXfrm>
    </dsp:sp>
    <dsp:sp modelId="{AB15F2F4-CA20-4BFF-8D4C-D30C1483A001}">
      <dsp:nvSpPr>
        <dsp:cNvPr id="0" name=""/>
        <dsp:cNvSpPr/>
      </dsp:nvSpPr>
      <dsp:spPr>
        <a:xfrm>
          <a:off x="607399" y="1430643"/>
          <a:ext cx="1430415" cy="85824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err="1">
              <a:latin typeface="+mn-lt"/>
            </a:rPr>
            <a:t>Recognising</a:t>
          </a:r>
          <a:r>
            <a:rPr lang="pt-PT" sz="1400" b="1" kern="1200" dirty="0">
              <a:latin typeface="+mn-lt"/>
            </a:rPr>
            <a:t> </a:t>
          </a:r>
          <a:r>
            <a:rPr lang="pt-PT" sz="1400" b="1" kern="1200" dirty="0" err="1">
              <a:latin typeface="+mn-lt"/>
            </a:rPr>
            <a:t>that</a:t>
          </a:r>
          <a:r>
            <a:rPr lang="pt-PT" sz="1400" b="1" kern="1200" dirty="0">
              <a:latin typeface="+mn-lt"/>
            </a:rPr>
            <a:t> </a:t>
          </a:r>
          <a:r>
            <a:rPr lang="pt-PT" sz="1400" b="1" kern="1200" dirty="0" err="1">
              <a:latin typeface="+mn-lt"/>
            </a:rPr>
            <a:t>we</a:t>
          </a:r>
          <a:r>
            <a:rPr lang="pt-PT" sz="1400" b="1" kern="1200" dirty="0">
              <a:latin typeface="+mn-lt"/>
            </a:rPr>
            <a:t> </a:t>
          </a:r>
          <a:r>
            <a:rPr lang="pt-PT" sz="1400" b="1" kern="1200" dirty="0" err="1">
              <a:latin typeface="+mn-lt"/>
            </a:rPr>
            <a:t>benefit</a:t>
          </a:r>
          <a:r>
            <a:rPr lang="pt-PT" sz="1400" b="1" kern="1200" dirty="0">
              <a:latin typeface="+mn-lt"/>
            </a:rPr>
            <a:t> </a:t>
          </a:r>
          <a:r>
            <a:rPr lang="pt-PT" sz="1400" b="1" kern="1200" dirty="0" err="1">
              <a:latin typeface="+mn-lt"/>
            </a:rPr>
            <a:t>from</a:t>
          </a:r>
          <a:r>
            <a:rPr lang="pt-PT" sz="1400" b="1" kern="1200" dirty="0">
              <a:latin typeface="+mn-lt"/>
            </a:rPr>
            <a:t> the status quo</a:t>
          </a:r>
        </a:p>
      </dsp:txBody>
      <dsp:txXfrm>
        <a:off x="632536" y="1455780"/>
        <a:ext cx="1380141" cy="807975"/>
      </dsp:txXfrm>
    </dsp:sp>
    <dsp:sp modelId="{B62E0C76-08C6-4B77-BE23-94D0C6EC9A70}">
      <dsp:nvSpPr>
        <dsp:cNvPr id="0" name=""/>
        <dsp:cNvSpPr/>
      </dsp:nvSpPr>
      <dsp:spPr>
        <a:xfrm rot="5400000">
          <a:off x="1170983" y="2389021"/>
          <a:ext cx="303248" cy="354743"/>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rgbClr val="3F4652"/>
            </a:solidFill>
            <a:latin typeface="+mn-lt"/>
          </a:endParaRPr>
        </a:p>
      </dsp:txBody>
      <dsp:txXfrm rot="-5400000">
        <a:off x="1216185" y="2414768"/>
        <a:ext cx="212845" cy="212274"/>
      </dsp:txXfrm>
    </dsp:sp>
    <dsp:sp modelId="{AC6DA0F8-55E2-4D1A-947D-27DC43249702}">
      <dsp:nvSpPr>
        <dsp:cNvPr id="0" name=""/>
        <dsp:cNvSpPr/>
      </dsp:nvSpPr>
      <dsp:spPr>
        <a:xfrm>
          <a:off x="607399" y="2861059"/>
          <a:ext cx="1430415" cy="85824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a:latin typeface="+mn-lt"/>
            </a:rPr>
            <a:t>Knowing we always have choices</a:t>
          </a:r>
          <a:endParaRPr lang="pt-PT" sz="1400" b="1" kern="1200" dirty="0">
            <a:latin typeface="+mn-lt"/>
          </a:endParaRPr>
        </a:p>
      </dsp:txBody>
      <dsp:txXfrm>
        <a:off x="632536" y="2886196"/>
        <a:ext cx="1380141" cy="807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54F6-0D30-43F8-91A3-E58A0443D367}">
      <dsp:nvSpPr>
        <dsp:cNvPr id="0" name=""/>
        <dsp:cNvSpPr/>
      </dsp:nvSpPr>
      <dsp:spPr>
        <a:xfrm rot="21300000">
          <a:off x="18842" y="1404373"/>
          <a:ext cx="6102535" cy="698832"/>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22B2A-6D75-4A9A-993C-C0480D9CA332}">
      <dsp:nvSpPr>
        <dsp:cNvPr id="0" name=""/>
        <dsp:cNvSpPr/>
      </dsp:nvSpPr>
      <dsp:spPr>
        <a:xfrm>
          <a:off x="736826" y="175379"/>
          <a:ext cx="1842066" cy="1403032"/>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F7FDF-CF7E-42B3-941F-BE850CC7ECCF}">
      <dsp:nvSpPr>
        <dsp:cNvPr id="0" name=""/>
        <dsp:cNvSpPr/>
      </dsp:nvSpPr>
      <dsp:spPr>
        <a:xfrm>
          <a:off x="3135000" y="0"/>
          <a:ext cx="2203504" cy="1473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t-PT" sz="1400" b="1" kern="1200" dirty="0"/>
            <a:t>EXTERNAL CONTROL</a:t>
          </a:r>
        </a:p>
        <a:p>
          <a:pPr marL="0" lvl="0" indent="0" algn="ctr" defTabSz="622300">
            <a:lnSpc>
              <a:spcPct val="90000"/>
            </a:lnSpc>
            <a:spcBef>
              <a:spcPct val="0"/>
            </a:spcBef>
            <a:spcAft>
              <a:spcPct val="35000"/>
            </a:spcAft>
            <a:buNone/>
          </a:pPr>
          <a:r>
            <a:rPr lang="en-GB" sz="1400" kern="1200" dirty="0"/>
            <a:t>the belief about whether the outcomes of our actions are contingent on </a:t>
          </a:r>
          <a:r>
            <a:rPr lang="en-GB" sz="1400" b="1" kern="1200" dirty="0"/>
            <a:t>events outside our personal control </a:t>
          </a:r>
          <a:endParaRPr lang="pt-PT" sz="1400" b="1" kern="1200" dirty="0"/>
        </a:p>
        <a:p>
          <a:pPr marL="0" lvl="0" indent="0" algn="ctr" defTabSz="622300">
            <a:lnSpc>
              <a:spcPct val="90000"/>
            </a:lnSpc>
            <a:spcBef>
              <a:spcPct val="0"/>
            </a:spcBef>
            <a:spcAft>
              <a:spcPct val="35000"/>
            </a:spcAft>
            <a:buNone/>
          </a:pPr>
          <a:endParaRPr lang="pt-PT" sz="1100" kern="1200" dirty="0"/>
        </a:p>
      </dsp:txBody>
      <dsp:txXfrm>
        <a:off x="3135000" y="0"/>
        <a:ext cx="2203504" cy="1473183"/>
      </dsp:txXfrm>
    </dsp:sp>
    <dsp:sp modelId="{EADB1A63-106A-4BB2-87E9-D3BE9723A22D}">
      <dsp:nvSpPr>
        <dsp:cNvPr id="0" name=""/>
        <dsp:cNvSpPr/>
      </dsp:nvSpPr>
      <dsp:spPr>
        <a:xfrm>
          <a:off x="3561328" y="1929169"/>
          <a:ext cx="1842066" cy="1403032"/>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ADD4C-FADA-4C87-99DB-E555EC86A198}">
      <dsp:nvSpPr>
        <dsp:cNvPr id="0" name=""/>
        <dsp:cNvSpPr/>
      </dsp:nvSpPr>
      <dsp:spPr>
        <a:xfrm>
          <a:off x="817346" y="2034396"/>
          <a:ext cx="2172243" cy="1473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t-PT" sz="1400" b="1" kern="1200" dirty="0"/>
            <a:t>INTERNAL CONTROL</a:t>
          </a:r>
        </a:p>
        <a:p>
          <a:pPr marL="0" lvl="0" indent="0" algn="ctr" defTabSz="622300">
            <a:lnSpc>
              <a:spcPct val="90000"/>
            </a:lnSpc>
            <a:spcBef>
              <a:spcPct val="0"/>
            </a:spcBef>
            <a:spcAft>
              <a:spcPct val="35000"/>
            </a:spcAft>
            <a:buNone/>
          </a:pPr>
          <a:r>
            <a:rPr lang="en-GB" sz="1400" kern="1200" dirty="0"/>
            <a:t>the belief about whether the outcomes of our actions are contingent on </a:t>
          </a:r>
          <a:r>
            <a:rPr lang="en-GB" sz="1400" b="1" kern="1200" dirty="0"/>
            <a:t>what we do</a:t>
          </a:r>
          <a:r>
            <a:rPr lang="pt-PT" sz="1400" b="1" kern="1200" dirty="0"/>
            <a:t> </a:t>
          </a:r>
        </a:p>
      </dsp:txBody>
      <dsp:txXfrm>
        <a:off x="817346" y="2034396"/>
        <a:ext cx="2172243" cy="1473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B617-F2D1-4EC4-8B5C-CB41E3A4F746}">
      <dsp:nvSpPr>
        <dsp:cNvPr id="0" name=""/>
        <dsp:cNvSpPr/>
      </dsp:nvSpPr>
      <dsp:spPr>
        <a:xfrm rot="5400000">
          <a:off x="223930" y="706372"/>
          <a:ext cx="1097007" cy="13264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41B8CE-BB81-46F5-8635-419E132A6B53}">
      <dsp:nvSpPr>
        <dsp:cNvPr id="0" name=""/>
        <dsp:cNvSpPr/>
      </dsp:nvSpPr>
      <dsp:spPr>
        <a:xfrm>
          <a:off x="473484" y="2117"/>
          <a:ext cx="1473833" cy="8842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err="1"/>
            <a:t>Make</a:t>
          </a:r>
          <a:r>
            <a:rPr lang="pt-PT" sz="1400" b="1" kern="1200" dirty="0"/>
            <a:t> </a:t>
          </a:r>
          <a:r>
            <a:rPr lang="pt-PT" sz="1400" b="1" kern="1200" dirty="0" err="1"/>
            <a:t>connections</a:t>
          </a:r>
          <a:endParaRPr lang="pt-PT" sz="1400" b="1" kern="1200" dirty="0"/>
        </a:p>
      </dsp:txBody>
      <dsp:txXfrm>
        <a:off x="499384" y="28017"/>
        <a:ext cx="1422033" cy="832499"/>
      </dsp:txXfrm>
    </dsp:sp>
    <dsp:sp modelId="{48DDB93F-97D7-47E3-A643-6E286CE13B68}">
      <dsp:nvSpPr>
        <dsp:cNvPr id="0" name=""/>
        <dsp:cNvSpPr/>
      </dsp:nvSpPr>
      <dsp:spPr>
        <a:xfrm rot="5400000">
          <a:off x="223930" y="1811746"/>
          <a:ext cx="1097007" cy="132644"/>
        </a:xfrm>
        <a:prstGeom prst="rect">
          <a:avLst/>
        </a:prstGeom>
        <a:solidFill>
          <a:schemeClr val="accent3">
            <a:hueOff val="1406283"/>
            <a:satOff val="-211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987FC6-6B93-43FF-B594-DE8351EA67C8}">
      <dsp:nvSpPr>
        <dsp:cNvPr id="0" name=""/>
        <dsp:cNvSpPr/>
      </dsp:nvSpPr>
      <dsp:spPr>
        <a:xfrm>
          <a:off x="473484" y="1107492"/>
          <a:ext cx="1473833" cy="884299"/>
        </a:xfrm>
        <a:prstGeom prst="roundRect">
          <a:avLst>
            <a:gd name="adj" fmla="val 10000"/>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Find solutions</a:t>
          </a:r>
          <a:endParaRPr lang="pt-PT" sz="1400" b="1" kern="1200" dirty="0"/>
        </a:p>
      </dsp:txBody>
      <dsp:txXfrm>
        <a:off x="499384" y="1133392"/>
        <a:ext cx="1422033" cy="832499"/>
      </dsp:txXfrm>
    </dsp:sp>
    <dsp:sp modelId="{B3F58EA7-4028-4EE0-900E-B53185301531}">
      <dsp:nvSpPr>
        <dsp:cNvPr id="0" name=""/>
        <dsp:cNvSpPr/>
      </dsp:nvSpPr>
      <dsp:spPr>
        <a:xfrm rot="5400000">
          <a:off x="223930" y="2917121"/>
          <a:ext cx="1097007" cy="132644"/>
        </a:xfrm>
        <a:prstGeom prst="rect">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312466-CEF6-42A4-9861-7B0B5831CAF0}">
      <dsp:nvSpPr>
        <dsp:cNvPr id="0" name=""/>
        <dsp:cNvSpPr/>
      </dsp:nvSpPr>
      <dsp:spPr>
        <a:xfrm>
          <a:off x="473484" y="2212867"/>
          <a:ext cx="1473833" cy="884299"/>
        </a:xfrm>
        <a:prstGeom prst="roundRect">
          <a:avLst>
            <a:gd name="adj" fmla="val 10000"/>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err="1"/>
            <a:t>Accept</a:t>
          </a:r>
          <a:r>
            <a:rPr lang="pt-PT" sz="1400" b="1" kern="1200" dirty="0"/>
            <a:t> </a:t>
          </a:r>
          <a:r>
            <a:rPr lang="pt-PT" sz="1400" b="1" kern="1200" dirty="0" err="1"/>
            <a:t>change</a:t>
          </a:r>
          <a:endParaRPr lang="pt-PT" sz="1400" b="1" kern="1200" dirty="0"/>
        </a:p>
      </dsp:txBody>
      <dsp:txXfrm>
        <a:off x="499384" y="2238767"/>
        <a:ext cx="1422033" cy="832499"/>
      </dsp:txXfrm>
    </dsp:sp>
    <dsp:sp modelId="{69E0880A-680F-453F-8A07-23F6E69346DF}">
      <dsp:nvSpPr>
        <dsp:cNvPr id="0" name=""/>
        <dsp:cNvSpPr/>
      </dsp:nvSpPr>
      <dsp:spPr>
        <a:xfrm>
          <a:off x="776618" y="3469809"/>
          <a:ext cx="1951830" cy="132644"/>
        </a:xfrm>
        <a:prstGeom prst="rect">
          <a:avLst/>
        </a:prstGeom>
        <a:solidFill>
          <a:schemeClr val="accent3">
            <a:hueOff val="4218849"/>
            <a:satOff val="-6330"/>
            <a:lumOff val="-10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34B23E-D02F-4C33-A454-1B3EF96971FE}">
      <dsp:nvSpPr>
        <dsp:cNvPr id="0" name=""/>
        <dsp:cNvSpPr/>
      </dsp:nvSpPr>
      <dsp:spPr>
        <a:xfrm>
          <a:off x="473484" y="3318242"/>
          <a:ext cx="1473833" cy="884299"/>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err="1"/>
            <a:t>Achieve</a:t>
          </a:r>
          <a:r>
            <a:rPr lang="pt-PT" sz="1400" b="1" kern="1200" dirty="0"/>
            <a:t> </a:t>
          </a:r>
          <a:r>
            <a:rPr lang="pt-PT" sz="1400" b="1" kern="1200" dirty="0" err="1"/>
            <a:t>goals</a:t>
          </a:r>
          <a:endParaRPr lang="pt-PT" sz="1400" b="1" kern="1200" dirty="0"/>
        </a:p>
      </dsp:txBody>
      <dsp:txXfrm>
        <a:off x="499384" y="3344142"/>
        <a:ext cx="1422033" cy="832499"/>
      </dsp:txXfrm>
    </dsp:sp>
    <dsp:sp modelId="{CB65FFFD-9B0C-454C-B6BB-269BECD3E6B4}">
      <dsp:nvSpPr>
        <dsp:cNvPr id="0" name=""/>
        <dsp:cNvSpPr/>
      </dsp:nvSpPr>
      <dsp:spPr>
        <a:xfrm rot="16200000">
          <a:off x="2184128" y="2917121"/>
          <a:ext cx="1097007" cy="132644"/>
        </a:xfrm>
        <a:prstGeom prst="rect">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7C628E-41F6-4573-8B39-7CBB0AD1D35E}">
      <dsp:nvSpPr>
        <dsp:cNvPr id="0" name=""/>
        <dsp:cNvSpPr/>
      </dsp:nvSpPr>
      <dsp:spPr>
        <a:xfrm>
          <a:off x="2433682" y="3318242"/>
          <a:ext cx="1473833" cy="884299"/>
        </a:xfrm>
        <a:prstGeom prst="roundRect">
          <a:avLst>
            <a:gd name="adj" fmla="val 10000"/>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Act on adversity </a:t>
          </a:r>
          <a:endParaRPr lang="pt-PT" sz="1400" b="1" kern="1200" dirty="0"/>
        </a:p>
      </dsp:txBody>
      <dsp:txXfrm>
        <a:off x="2459582" y="3344142"/>
        <a:ext cx="1422033" cy="832499"/>
      </dsp:txXfrm>
    </dsp:sp>
    <dsp:sp modelId="{EBFBE378-CDF9-4FB0-9D9E-8BE89D28ADDB}">
      <dsp:nvSpPr>
        <dsp:cNvPr id="0" name=""/>
        <dsp:cNvSpPr/>
      </dsp:nvSpPr>
      <dsp:spPr>
        <a:xfrm rot="16200000">
          <a:off x="2184128" y="1811746"/>
          <a:ext cx="1097007" cy="132644"/>
        </a:xfrm>
        <a:prstGeom prst="rect">
          <a:avLst/>
        </a:prstGeom>
        <a:solidFill>
          <a:schemeClr val="accent3">
            <a:hueOff val="7031415"/>
            <a:satOff val="-10550"/>
            <a:lumOff val="-17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EAD16D-3A12-4172-A287-73B477840384}">
      <dsp:nvSpPr>
        <dsp:cNvPr id="0" name=""/>
        <dsp:cNvSpPr/>
      </dsp:nvSpPr>
      <dsp:spPr>
        <a:xfrm>
          <a:off x="2433682" y="2212867"/>
          <a:ext cx="1473833" cy="884299"/>
        </a:xfrm>
        <a:prstGeom prst="roundRect">
          <a:avLst>
            <a:gd name="adj" fmla="val 10000"/>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Learn from experience </a:t>
          </a:r>
          <a:endParaRPr lang="pt-PT" sz="1400" b="1" kern="1200" dirty="0"/>
        </a:p>
      </dsp:txBody>
      <dsp:txXfrm>
        <a:off x="2459582" y="2238767"/>
        <a:ext cx="1422033" cy="832499"/>
      </dsp:txXfrm>
    </dsp:sp>
    <dsp:sp modelId="{4E68855F-AC45-4DEC-923B-64532BE281BE}">
      <dsp:nvSpPr>
        <dsp:cNvPr id="0" name=""/>
        <dsp:cNvSpPr/>
      </dsp:nvSpPr>
      <dsp:spPr>
        <a:xfrm rot="16200000">
          <a:off x="2184128" y="706372"/>
          <a:ext cx="1097007" cy="132644"/>
        </a:xfrm>
        <a:prstGeom prst="rect">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DA5D65-3D0A-4C7C-B4D7-5A6111FCFE69}">
      <dsp:nvSpPr>
        <dsp:cNvPr id="0" name=""/>
        <dsp:cNvSpPr/>
      </dsp:nvSpPr>
      <dsp:spPr>
        <a:xfrm>
          <a:off x="2433682" y="1107492"/>
          <a:ext cx="1473833" cy="884299"/>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Be positive</a:t>
          </a:r>
          <a:endParaRPr lang="pt-PT" sz="1400" b="1" kern="1200" dirty="0"/>
        </a:p>
      </dsp:txBody>
      <dsp:txXfrm>
        <a:off x="2459582" y="1133392"/>
        <a:ext cx="1422033" cy="832499"/>
      </dsp:txXfrm>
    </dsp:sp>
    <dsp:sp modelId="{44D4F28D-8FC0-4145-B032-499980360779}">
      <dsp:nvSpPr>
        <dsp:cNvPr id="0" name=""/>
        <dsp:cNvSpPr/>
      </dsp:nvSpPr>
      <dsp:spPr>
        <a:xfrm>
          <a:off x="2736816" y="153684"/>
          <a:ext cx="1951830" cy="132644"/>
        </a:xfrm>
        <a:prstGeom prst="rect">
          <a:avLst/>
        </a:prstGeom>
        <a:solidFill>
          <a:schemeClr val="accent3">
            <a:hueOff val="9843981"/>
            <a:satOff val="-14770"/>
            <a:lumOff val="-24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19D4D2-B92F-47A6-B931-8EAF2F2E8EC5}">
      <dsp:nvSpPr>
        <dsp:cNvPr id="0" name=""/>
        <dsp:cNvSpPr/>
      </dsp:nvSpPr>
      <dsp:spPr>
        <a:xfrm>
          <a:off x="2433682" y="2117"/>
          <a:ext cx="1473833" cy="884299"/>
        </a:xfrm>
        <a:prstGeom prst="roundRect">
          <a:avLst>
            <a:gd name="adj" fmla="val 10000"/>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Put into perspective</a:t>
          </a:r>
          <a:endParaRPr lang="pt-PT" sz="1400" b="1" kern="1200" dirty="0"/>
        </a:p>
      </dsp:txBody>
      <dsp:txXfrm>
        <a:off x="2459582" y="28017"/>
        <a:ext cx="1422033" cy="832499"/>
      </dsp:txXfrm>
    </dsp:sp>
    <dsp:sp modelId="{FD2718DD-0045-43A9-830C-235CE676FAD6}">
      <dsp:nvSpPr>
        <dsp:cNvPr id="0" name=""/>
        <dsp:cNvSpPr/>
      </dsp:nvSpPr>
      <dsp:spPr>
        <a:xfrm rot="5400000">
          <a:off x="4144326" y="706372"/>
          <a:ext cx="1097007" cy="132644"/>
        </a:xfrm>
        <a:prstGeom prst="rect">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C5B20C-D618-4323-891A-F19D7AD92BC1}">
      <dsp:nvSpPr>
        <dsp:cNvPr id="0" name=""/>
        <dsp:cNvSpPr/>
      </dsp:nvSpPr>
      <dsp:spPr>
        <a:xfrm>
          <a:off x="4393880" y="2117"/>
          <a:ext cx="1473833" cy="884299"/>
        </a:xfrm>
        <a:prstGeom prst="roundRect">
          <a:avLst>
            <a:gd name="adj" fmla="val 10000"/>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Be optimist, but realist </a:t>
          </a:r>
          <a:endParaRPr lang="pt-PT" sz="1400" b="1" kern="1200" dirty="0"/>
        </a:p>
      </dsp:txBody>
      <dsp:txXfrm>
        <a:off x="4419780" y="28017"/>
        <a:ext cx="1422033" cy="832499"/>
      </dsp:txXfrm>
    </dsp:sp>
    <dsp:sp modelId="{D3C7AD7F-D6AB-47CA-A7BC-2875346E7E53}">
      <dsp:nvSpPr>
        <dsp:cNvPr id="0" name=""/>
        <dsp:cNvSpPr/>
      </dsp:nvSpPr>
      <dsp:spPr>
        <a:xfrm>
          <a:off x="4393880" y="1107492"/>
          <a:ext cx="1473833" cy="88429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err="1"/>
            <a:t>Be</a:t>
          </a:r>
          <a:r>
            <a:rPr lang="pt-PT" sz="1400" b="1" kern="1200" dirty="0"/>
            <a:t> </a:t>
          </a:r>
          <a:r>
            <a:rPr lang="pt-PT" sz="1400" b="1" kern="1200" dirty="0" err="1"/>
            <a:t>your</a:t>
          </a:r>
          <a:r>
            <a:rPr lang="pt-PT" sz="1400" b="1" kern="1200" dirty="0"/>
            <a:t> </a:t>
          </a:r>
          <a:r>
            <a:rPr lang="pt-PT" sz="1400" b="1" kern="1200" dirty="0" err="1"/>
            <a:t>best</a:t>
          </a:r>
          <a:r>
            <a:rPr lang="pt-PT" sz="1400" b="1" kern="1200" dirty="0"/>
            <a:t> </a:t>
          </a:r>
          <a:r>
            <a:rPr lang="pt-PT" sz="1400" b="1" kern="1200" dirty="0" err="1"/>
            <a:t>friend</a:t>
          </a:r>
          <a:endParaRPr lang="pt-PT" sz="1400" b="1" kern="1200" dirty="0"/>
        </a:p>
      </dsp:txBody>
      <dsp:txXfrm>
        <a:off x="4419780" y="1133392"/>
        <a:ext cx="1422033" cy="832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2F5E2-0361-44CD-BB07-C134A22BB0B2}">
      <dsp:nvSpPr>
        <dsp:cNvPr id="0" name=""/>
        <dsp:cNvSpPr/>
      </dsp:nvSpPr>
      <dsp:spPr>
        <a:xfrm>
          <a:off x="1662903" y="1054733"/>
          <a:ext cx="2627581" cy="262758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t-PT" sz="1800" b="1" kern="1200" dirty="0"/>
            <a:t>DREAM BIG</a:t>
          </a:r>
        </a:p>
      </dsp:txBody>
      <dsp:txXfrm>
        <a:off x="2047703" y="1439533"/>
        <a:ext cx="1857981" cy="1857981"/>
      </dsp:txXfrm>
    </dsp:sp>
    <dsp:sp modelId="{B097702E-80A9-4476-8D2E-455D371D23A1}">
      <dsp:nvSpPr>
        <dsp:cNvPr id="0" name=""/>
        <dsp:cNvSpPr/>
      </dsp:nvSpPr>
      <dsp:spPr>
        <a:xfrm>
          <a:off x="2319799" y="469"/>
          <a:ext cx="1313790" cy="1313790"/>
        </a:xfrm>
        <a:prstGeom prst="ellipse">
          <a:avLst/>
        </a:prstGeom>
        <a:solidFill>
          <a:schemeClr val="accent3">
            <a:alpha val="50000"/>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b="1" kern="1200" dirty="0" err="1"/>
            <a:t>Connects</a:t>
          </a:r>
          <a:r>
            <a:rPr lang="pt-PT" sz="1400" b="1" kern="1200" dirty="0"/>
            <a:t> </a:t>
          </a:r>
          <a:r>
            <a:rPr lang="pt-PT" sz="1400" b="1" kern="1200" dirty="0" err="1"/>
            <a:t>with</a:t>
          </a:r>
          <a:r>
            <a:rPr lang="pt-PT" sz="1400" b="1" kern="1200" dirty="0"/>
            <a:t> </a:t>
          </a:r>
          <a:r>
            <a:rPr lang="pt-PT" sz="1400" b="1" kern="1200" dirty="0" err="1"/>
            <a:t>your</a:t>
          </a:r>
          <a:r>
            <a:rPr lang="pt-PT" sz="1400" b="1" kern="1200" dirty="0"/>
            <a:t> </a:t>
          </a:r>
          <a:r>
            <a:rPr lang="pt-PT" sz="1400" b="1" kern="1200" dirty="0" err="1"/>
            <a:t>inner</a:t>
          </a:r>
          <a:r>
            <a:rPr lang="pt-PT" sz="1400" b="1" kern="1200" dirty="0"/>
            <a:t>-self</a:t>
          </a:r>
        </a:p>
      </dsp:txBody>
      <dsp:txXfrm>
        <a:off x="2512199" y="192869"/>
        <a:ext cx="928990" cy="928990"/>
      </dsp:txXfrm>
    </dsp:sp>
    <dsp:sp modelId="{757CBEC3-6CB7-4433-BE29-BF1FDBA60AA5}">
      <dsp:nvSpPr>
        <dsp:cNvPr id="0" name=""/>
        <dsp:cNvSpPr/>
      </dsp:nvSpPr>
      <dsp:spPr>
        <a:xfrm>
          <a:off x="3529771" y="501656"/>
          <a:ext cx="1313790" cy="1313790"/>
        </a:xfrm>
        <a:prstGeom prst="ellipse">
          <a:avLst/>
        </a:prstGeom>
        <a:solidFill>
          <a:schemeClr val="accent3">
            <a:alpha val="50000"/>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b="1" kern="1200" dirty="0" err="1"/>
            <a:t>Helps</a:t>
          </a:r>
          <a:r>
            <a:rPr lang="pt-PT" sz="1400" b="1" kern="1200" dirty="0"/>
            <a:t> to </a:t>
          </a:r>
          <a:r>
            <a:rPr lang="pt-PT" sz="1400" b="1" kern="1200" dirty="0" err="1"/>
            <a:t>keep</a:t>
          </a:r>
          <a:r>
            <a:rPr lang="pt-PT" sz="1400" b="1" kern="1200" dirty="0"/>
            <a:t> positive</a:t>
          </a:r>
        </a:p>
      </dsp:txBody>
      <dsp:txXfrm>
        <a:off x="3722171" y="694056"/>
        <a:ext cx="928990" cy="928990"/>
      </dsp:txXfrm>
    </dsp:sp>
    <dsp:sp modelId="{A05B3701-33C1-480A-8A1D-06A86E4F959A}">
      <dsp:nvSpPr>
        <dsp:cNvPr id="0" name=""/>
        <dsp:cNvSpPr/>
      </dsp:nvSpPr>
      <dsp:spPr>
        <a:xfrm>
          <a:off x="4030959" y="1711629"/>
          <a:ext cx="1313790" cy="1313790"/>
        </a:xfrm>
        <a:prstGeom prst="ellipse">
          <a:avLst/>
        </a:prstGeom>
        <a:solidFill>
          <a:schemeClr val="accent3">
            <a:alpha val="50000"/>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b="1" kern="1200" dirty="0" err="1"/>
            <a:t>Gives</a:t>
          </a:r>
          <a:r>
            <a:rPr lang="pt-PT" sz="1400" b="1" kern="1200" dirty="0"/>
            <a:t> </a:t>
          </a:r>
          <a:r>
            <a:rPr lang="pt-PT" sz="1400" b="1" kern="1200" dirty="0" err="1"/>
            <a:t>you</a:t>
          </a:r>
          <a:r>
            <a:rPr lang="pt-PT" sz="1400" b="1" kern="1200" dirty="0"/>
            <a:t> a </a:t>
          </a:r>
          <a:r>
            <a:rPr lang="pt-PT" sz="1400" b="1" kern="1200" dirty="0" err="1"/>
            <a:t>purpose</a:t>
          </a:r>
          <a:endParaRPr lang="pt-PT" sz="1400" b="1" kern="1200" dirty="0"/>
        </a:p>
      </dsp:txBody>
      <dsp:txXfrm>
        <a:off x="4223359" y="1904029"/>
        <a:ext cx="928990" cy="928990"/>
      </dsp:txXfrm>
    </dsp:sp>
    <dsp:sp modelId="{6E499840-1442-4F38-B24D-D1FA2CF3C590}">
      <dsp:nvSpPr>
        <dsp:cNvPr id="0" name=""/>
        <dsp:cNvSpPr/>
      </dsp:nvSpPr>
      <dsp:spPr>
        <a:xfrm>
          <a:off x="3529771" y="2921601"/>
          <a:ext cx="1313790" cy="1313790"/>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b="1" kern="1200" dirty="0"/>
            <a:t>Drives </a:t>
          </a:r>
          <a:r>
            <a:rPr lang="pt-PT" sz="1400" b="1" kern="1200" dirty="0" err="1"/>
            <a:t>your</a:t>
          </a:r>
          <a:r>
            <a:rPr lang="pt-PT" sz="1400" b="1" kern="1200" dirty="0"/>
            <a:t> </a:t>
          </a:r>
          <a:r>
            <a:rPr lang="pt-PT" sz="1400" b="1" kern="1200" dirty="0" err="1"/>
            <a:t>path</a:t>
          </a:r>
          <a:endParaRPr lang="pt-PT" sz="1400" b="1" kern="1200" dirty="0"/>
        </a:p>
      </dsp:txBody>
      <dsp:txXfrm>
        <a:off x="3722171" y="3114001"/>
        <a:ext cx="928990" cy="928990"/>
      </dsp:txXfrm>
    </dsp:sp>
    <dsp:sp modelId="{C7D5B608-AAF4-46CD-B4A4-A4C288ADF3FC}">
      <dsp:nvSpPr>
        <dsp:cNvPr id="0" name=""/>
        <dsp:cNvSpPr/>
      </dsp:nvSpPr>
      <dsp:spPr>
        <a:xfrm>
          <a:off x="2319799" y="3422789"/>
          <a:ext cx="1313790" cy="1313790"/>
        </a:xfrm>
        <a:prstGeom prst="ellipse">
          <a:avLst/>
        </a:prstGeom>
        <a:solidFill>
          <a:schemeClr val="accent3">
            <a:alpha val="50000"/>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b="1" kern="1200" dirty="0" err="1"/>
            <a:t>Boosts</a:t>
          </a:r>
          <a:r>
            <a:rPr lang="pt-PT" sz="1400" b="1" kern="1200" dirty="0"/>
            <a:t> self-</a:t>
          </a:r>
          <a:r>
            <a:rPr lang="pt-PT" sz="1400" b="1" kern="1200" dirty="0" err="1"/>
            <a:t>growth</a:t>
          </a:r>
          <a:endParaRPr lang="pt-PT" sz="1400" b="1" kern="1200" dirty="0"/>
        </a:p>
      </dsp:txBody>
      <dsp:txXfrm>
        <a:off x="2512199" y="3615189"/>
        <a:ext cx="928990" cy="928990"/>
      </dsp:txXfrm>
    </dsp:sp>
    <dsp:sp modelId="{40CCA1C6-92CA-4FFA-8606-5AA86E853D83}">
      <dsp:nvSpPr>
        <dsp:cNvPr id="0" name=""/>
        <dsp:cNvSpPr/>
      </dsp:nvSpPr>
      <dsp:spPr>
        <a:xfrm>
          <a:off x="1109826" y="2921601"/>
          <a:ext cx="1313790" cy="1313790"/>
        </a:xfrm>
        <a:prstGeom prst="ellipse">
          <a:avLst/>
        </a:prstGeom>
        <a:solidFill>
          <a:schemeClr val="accent3">
            <a:alpha val="50000"/>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b="1" kern="1200" dirty="0" err="1"/>
            <a:t>Makes</a:t>
          </a:r>
          <a:r>
            <a:rPr lang="pt-PT" sz="1400" b="1" kern="1200" dirty="0"/>
            <a:t> </a:t>
          </a:r>
          <a:r>
            <a:rPr lang="pt-PT" sz="1400" b="1" kern="1200" dirty="0" err="1"/>
            <a:t>you</a:t>
          </a:r>
          <a:r>
            <a:rPr lang="pt-PT" sz="1400" b="1" kern="1200" dirty="0"/>
            <a:t> </a:t>
          </a:r>
          <a:r>
            <a:rPr lang="pt-PT" sz="1400" b="1" kern="1200" dirty="0" err="1"/>
            <a:t>focus</a:t>
          </a:r>
          <a:endParaRPr lang="pt-PT" sz="1400" b="1" kern="1200" dirty="0"/>
        </a:p>
      </dsp:txBody>
      <dsp:txXfrm>
        <a:off x="1302226" y="3114001"/>
        <a:ext cx="928990" cy="928990"/>
      </dsp:txXfrm>
    </dsp:sp>
    <dsp:sp modelId="{35DC3FDB-7BF9-46B1-BAB8-05AD3E6AF638}">
      <dsp:nvSpPr>
        <dsp:cNvPr id="0" name=""/>
        <dsp:cNvSpPr/>
      </dsp:nvSpPr>
      <dsp:spPr>
        <a:xfrm>
          <a:off x="608639" y="1711629"/>
          <a:ext cx="1313790" cy="1313790"/>
        </a:xfrm>
        <a:prstGeom prst="ellipse">
          <a:avLst/>
        </a:prstGeom>
        <a:solidFill>
          <a:schemeClr val="accent3">
            <a:alpha val="50000"/>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b="1" kern="1200" dirty="0"/>
            <a:t>Drives to </a:t>
          </a:r>
          <a:r>
            <a:rPr lang="pt-PT" sz="1400" b="1" kern="1200" dirty="0" err="1"/>
            <a:t>action</a:t>
          </a:r>
          <a:endParaRPr lang="pt-PT" sz="1400" b="1" kern="1200" dirty="0"/>
        </a:p>
      </dsp:txBody>
      <dsp:txXfrm>
        <a:off x="801039" y="1904029"/>
        <a:ext cx="928990" cy="928990"/>
      </dsp:txXfrm>
    </dsp:sp>
    <dsp:sp modelId="{585C05F2-887D-4DBE-A368-E5F5F1AB63D1}">
      <dsp:nvSpPr>
        <dsp:cNvPr id="0" name=""/>
        <dsp:cNvSpPr/>
      </dsp:nvSpPr>
      <dsp:spPr>
        <a:xfrm>
          <a:off x="1109826" y="501656"/>
          <a:ext cx="1313790" cy="1313790"/>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b="1" kern="1200" dirty="0" err="1"/>
            <a:t>Implies</a:t>
          </a:r>
          <a:r>
            <a:rPr lang="pt-PT" sz="1400" b="1" kern="1200" dirty="0"/>
            <a:t> to take </a:t>
          </a:r>
          <a:r>
            <a:rPr lang="pt-PT" sz="1400" b="1" kern="1200" dirty="0" err="1"/>
            <a:t>control</a:t>
          </a:r>
          <a:r>
            <a:rPr lang="pt-PT" sz="1400" b="1" kern="1200" dirty="0"/>
            <a:t> </a:t>
          </a:r>
        </a:p>
      </dsp:txBody>
      <dsp:txXfrm>
        <a:off x="1302226" y="694056"/>
        <a:ext cx="928990" cy="928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498EC-4DBE-4A02-993F-2D4A191304B5}">
      <dsp:nvSpPr>
        <dsp:cNvPr id="0" name=""/>
        <dsp:cNvSpPr/>
      </dsp:nvSpPr>
      <dsp:spPr>
        <a:xfrm>
          <a:off x="111325" y="151"/>
          <a:ext cx="3245029" cy="324502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8585" tIns="20320" rIns="178585" bIns="20320" numCol="1" spcCol="1270" anchor="ctr" anchorCtr="0">
          <a:noAutofit/>
        </a:bodyPr>
        <a:lstStyle/>
        <a:p>
          <a:pPr marL="0" lvl="0" indent="0" algn="ctr" defTabSz="711200">
            <a:lnSpc>
              <a:spcPct val="90000"/>
            </a:lnSpc>
            <a:spcBef>
              <a:spcPct val="0"/>
            </a:spcBef>
            <a:spcAft>
              <a:spcPct val="35000"/>
            </a:spcAft>
            <a:buNone/>
          </a:pPr>
          <a:r>
            <a:rPr lang="en-GB" sz="1600" kern="1200" dirty="0"/>
            <a:t>You get </a:t>
          </a:r>
          <a:r>
            <a:rPr lang="en-GB" sz="1600" b="1" kern="1200" dirty="0"/>
            <a:t>creativity</a:t>
          </a:r>
          <a:r>
            <a:rPr lang="en-GB" sz="1600" kern="1200" dirty="0"/>
            <a:t> by directing the energy of your attention </a:t>
          </a:r>
          <a:r>
            <a:rPr lang="en-GB" sz="1600" b="1" kern="1200" dirty="0"/>
            <a:t>up and wide</a:t>
          </a:r>
          <a:endParaRPr lang="pt-PT" sz="1600" b="1" kern="1200" dirty="0"/>
        </a:p>
      </dsp:txBody>
      <dsp:txXfrm>
        <a:off x="586548" y="475374"/>
        <a:ext cx="2294583" cy="2294583"/>
      </dsp:txXfrm>
    </dsp:sp>
    <dsp:sp modelId="{ADA5ACFC-808E-4AC9-B691-248BBF3053D4}">
      <dsp:nvSpPr>
        <dsp:cNvPr id="0" name=""/>
        <dsp:cNvSpPr/>
      </dsp:nvSpPr>
      <dsp:spPr>
        <a:xfrm>
          <a:off x="2707349" y="151"/>
          <a:ext cx="3245029" cy="3245029"/>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8585" tIns="20320" rIns="178585" bIns="20320" numCol="1" spcCol="1270" anchor="ctr" anchorCtr="0">
          <a:noAutofit/>
        </a:bodyPr>
        <a:lstStyle/>
        <a:p>
          <a:pPr marL="0" lvl="0" indent="0" algn="ctr" defTabSz="711200">
            <a:lnSpc>
              <a:spcPct val="90000"/>
            </a:lnSpc>
            <a:spcBef>
              <a:spcPct val="0"/>
            </a:spcBef>
            <a:spcAft>
              <a:spcPct val="35000"/>
            </a:spcAft>
            <a:buNone/>
          </a:pPr>
          <a:r>
            <a:rPr lang="en-GB" sz="1600" kern="1200" dirty="0"/>
            <a:t>You get </a:t>
          </a:r>
          <a:r>
            <a:rPr lang="en-GB" sz="1600" b="1" kern="1200" dirty="0"/>
            <a:t>pragmatic </a:t>
          </a:r>
          <a:r>
            <a:rPr lang="en-GB" sz="1600" kern="1200" dirty="0"/>
            <a:t>by directing the energy of your attention </a:t>
          </a:r>
          <a:r>
            <a:rPr lang="en-GB" sz="1600" b="1" kern="1200" dirty="0"/>
            <a:t>down and tight</a:t>
          </a:r>
          <a:endParaRPr lang="pt-PT" sz="1600" b="1" kern="1200" dirty="0"/>
        </a:p>
      </dsp:txBody>
      <dsp:txXfrm>
        <a:off x="3182572" y="475374"/>
        <a:ext cx="2294583" cy="22945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04750-9315-4DE9-B7B8-551B5DBB15F5}">
      <dsp:nvSpPr>
        <dsp:cNvPr id="0" name=""/>
        <dsp:cNvSpPr/>
      </dsp:nvSpPr>
      <dsp:spPr>
        <a:xfrm>
          <a:off x="2872" y="386640"/>
          <a:ext cx="1190773" cy="1190773"/>
        </a:xfrm>
        <a:prstGeom prst="snip2Diag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pt-PT" sz="2400" kern="1200"/>
            <a:t>PLAN A</a:t>
          </a:r>
        </a:p>
      </dsp:txBody>
      <dsp:txXfrm>
        <a:off x="102105" y="485873"/>
        <a:ext cx="992307" cy="992307"/>
      </dsp:txXfrm>
    </dsp:sp>
    <dsp:sp modelId="{B9FC9F85-4C39-49E5-B46C-5032CEF2992C}">
      <dsp:nvSpPr>
        <dsp:cNvPr id="0" name=""/>
        <dsp:cNvSpPr/>
      </dsp:nvSpPr>
      <dsp:spPr>
        <a:xfrm rot="19041445">
          <a:off x="1177585" y="817700"/>
          <a:ext cx="388995" cy="0"/>
        </a:xfrm>
        <a:custGeom>
          <a:avLst/>
          <a:gdLst/>
          <a:ahLst/>
          <a:cxnLst/>
          <a:rect l="0" t="0" r="0" b="0"/>
          <a:pathLst>
            <a:path>
              <a:moveTo>
                <a:pt x="0" y="0"/>
              </a:moveTo>
              <a:lnTo>
                <a:pt x="38899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CDBE4-5505-41EB-9E2B-9C7FA20C1F5D}">
      <dsp:nvSpPr>
        <dsp:cNvPr id="0" name=""/>
        <dsp:cNvSpPr/>
      </dsp:nvSpPr>
      <dsp:spPr>
        <a:xfrm rot="13358555">
          <a:off x="2729044" y="817700"/>
          <a:ext cx="388995" cy="0"/>
        </a:xfrm>
        <a:custGeom>
          <a:avLst/>
          <a:gdLst/>
          <a:ahLst/>
          <a:cxnLst/>
          <a:rect l="0" t="0" r="0" b="0"/>
          <a:pathLst>
            <a:path>
              <a:moveTo>
                <a:pt x="0" y="0"/>
              </a:moveTo>
              <a:lnTo>
                <a:pt x="38899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FE2189-9A91-45F6-9D33-732076735249}">
      <dsp:nvSpPr>
        <dsp:cNvPr id="0" name=""/>
        <dsp:cNvSpPr/>
      </dsp:nvSpPr>
      <dsp:spPr>
        <a:xfrm>
          <a:off x="1515154" y="685943"/>
          <a:ext cx="139184"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259E4-C355-4F2A-97E7-2AD860227C8E}">
      <dsp:nvSpPr>
        <dsp:cNvPr id="0" name=""/>
        <dsp:cNvSpPr/>
      </dsp:nvSpPr>
      <dsp:spPr>
        <a:xfrm>
          <a:off x="1654339" y="389859"/>
          <a:ext cx="986946" cy="5921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t-PT" sz="1200" b="1" kern="1200" dirty="0">
              <a:solidFill>
                <a:schemeClr val="tx1"/>
              </a:solidFill>
            </a:rPr>
            <a:t>STRATEGIC</a:t>
          </a:r>
        </a:p>
        <a:p>
          <a:pPr marL="0" lvl="0" indent="0" algn="ctr" defTabSz="533400">
            <a:lnSpc>
              <a:spcPct val="90000"/>
            </a:lnSpc>
            <a:spcBef>
              <a:spcPct val="0"/>
            </a:spcBef>
            <a:spcAft>
              <a:spcPct val="35000"/>
            </a:spcAft>
            <a:buNone/>
          </a:pPr>
          <a:r>
            <a:rPr lang="pt-PT" sz="1200" b="1" kern="1200" dirty="0">
              <a:solidFill>
                <a:schemeClr val="tx1"/>
              </a:solidFill>
            </a:rPr>
            <a:t>PLANNING</a:t>
          </a:r>
        </a:p>
      </dsp:txBody>
      <dsp:txXfrm>
        <a:off x="1654339" y="389859"/>
        <a:ext cx="986946" cy="592168"/>
      </dsp:txXfrm>
    </dsp:sp>
    <dsp:sp modelId="{25BDEF89-9D20-4911-AED6-5122B4F954F8}">
      <dsp:nvSpPr>
        <dsp:cNvPr id="0" name=""/>
        <dsp:cNvSpPr/>
      </dsp:nvSpPr>
      <dsp:spPr>
        <a:xfrm>
          <a:off x="2641286" y="685943"/>
          <a:ext cx="139184"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A5894-8BF8-4052-AEF8-9C336486F4AB}">
      <dsp:nvSpPr>
        <dsp:cNvPr id="0" name=""/>
        <dsp:cNvSpPr/>
      </dsp:nvSpPr>
      <dsp:spPr>
        <a:xfrm rot="2558555">
          <a:off x="1177585" y="1146354"/>
          <a:ext cx="388995" cy="0"/>
        </a:xfrm>
        <a:custGeom>
          <a:avLst/>
          <a:gdLst/>
          <a:ahLst/>
          <a:cxnLst/>
          <a:rect l="0" t="0" r="0" b="0"/>
          <a:pathLst>
            <a:path>
              <a:moveTo>
                <a:pt x="0" y="0"/>
              </a:moveTo>
              <a:lnTo>
                <a:pt x="38899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76A3E-58CC-4324-8823-D5E47479C9F5}">
      <dsp:nvSpPr>
        <dsp:cNvPr id="0" name=""/>
        <dsp:cNvSpPr/>
      </dsp:nvSpPr>
      <dsp:spPr>
        <a:xfrm rot="8241445">
          <a:off x="2729044" y="1146354"/>
          <a:ext cx="388995" cy="0"/>
        </a:xfrm>
        <a:custGeom>
          <a:avLst/>
          <a:gdLst/>
          <a:ahLst/>
          <a:cxnLst/>
          <a:rect l="0" t="0" r="0" b="0"/>
          <a:pathLst>
            <a:path>
              <a:moveTo>
                <a:pt x="0" y="0"/>
              </a:moveTo>
              <a:lnTo>
                <a:pt x="38899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8B781-E2CB-40D8-A0F9-F1D0AF9C3118}">
      <dsp:nvSpPr>
        <dsp:cNvPr id="0" name=""/>
        <dsp:cNvSpPr/>
      </dsp:nvSpPr>
      <dsp:spPr>
        <a:xfrm>
          <a:off x="1515154" y="1278111"/>
          <a:ext cx="139184"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4C6535-CEBA-4F4F-B786-F4B38A84F040}">
      <dsp:nvSpPr>
        <dsp:cNvPr id="0" name=""/>
        <dsp:cNvSpPr/>
      </dsp:nvSpPr>
      <dsp:spPr>
        <a:xfrm>
          <a:off x="1654339" y="982027"/>
          <a:ext cx="986946" cy="5921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t-PT" sz="1200" b="1" kern="1200" dirty="0">
              <a:solidFill>
                <a:schemeClr val="tx1"/>
              </a:solidFill>
            </a:rPr>
            <a:t>STRATEGIC</a:t>
          </a:r>
        </a:p>
        <a:p>
          <a:pPr marL="0" lvl="0" indent="0" algn="ctr" defTabSz="533400">
            <a:lnSpc>
              <a:spcPct val="90000"/>
            </a:lnSpc>
            <a:spcBef>
              <a:spcPct val="0"/>
            </a:spcBef>
            <a:spcAft>
              <a:spcPct val="35000"/>
            </a:spcAft>
            <a:buNone/>
          </a:pPr>
          <a:r>
            <a:rPr lang="pt-PT" sz="1200" b="1" kern="1200" dirty="0">
              <a:solidFill>
                <a:schemeClr val="tx1"/>
              </a:solidFill>
            </a:rPr>
            <a:t>THINKER</a:t>
          </a:r>
        </a:p>
      </dsp:txBody>
      <dsp:txXfrm>
        <a:off x="1654339" y="982027"/>
        <a:ext cx="986946" cy="592168"/>
      </dsp:txXfrm>
    </dsp:sp>
    <dsp:sp modelId="{0F579A44-1FD3-4B85-9B5D-ECEEF4C78F06}">
      <dsp:nvSpPr>
        <dsp:cNvPr id="0" name=""/>
        <dsp:cNvSpPr/>
      </dsp:nvSpPr>
      <dsp:spPr>
        <a:xfrm>
          <a:off x="2641286" y="1278111"/>
          <a:ext cx="139184"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D7D85A-939B-4E48-945F-18F50F198260}">
      <dsp:nvSpPr>
        <dsp:cNvPr id="0" name=""/>
        <dsp:cNvSpPr/>
      </dsp:nvSpPr>
      <dsp:spPr>
        <a:xfrm>
          <a:off x="3101980" y="386640"/>
          <a:ext cx="1190773" cy="1190773"/>
        </a:xfrm>
        <a:prstGeom prst="snip2Diag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pt-PT" sz="2400" kern="1200" dirty="0"/>
            <a:t>PLAN B</a:t>
          </a:r>
        </a:p>
      </dsp:txBody>
      <dsp:txXfrm>
        <a:off x="3201213" y="485873"/>
        <a:ext cx="992307" cy="992307"/>
      </dsp:txXfrm>
    </dsp:sp>
    <dsp:sp modelId="{E8D0A5FA-91B9-4C20-A7A5-CC8DAA6517A6}">
      <dsp:nvSpPr>
        <dsp:cNvPr id="0" name=""/>
        <dsp:cNvSpPr/>
      </dsp:nvSpPr>
      <dsp:spPr>
        <a:xfrm>
          <a:off x="4295626" y="348535"/>
          <a:ext cx="1190773" cy="1190773"/>
        </a:xfrm>
        <a:prstGeom prst="snip2Diag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pt-PT" sz="2400" kern="1200"/>
            <a:t>PLAN C</a:t>
          </a:r>
        </a:p>
      </dsp:txBody>
      <dsp:txXfrm>
        <a:off x="4394859" y="447768"/>
        <a:ext cx="992307" cy="9923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E5D2F-A196-4509-9EA8-7A85970D161C}">
      <dsp:nvSpPr>
        <dsp:cNvPr id="0" name=""/>
        <dsp:cNvSpPr/>
      </dsp:nvSpPr>
      <dsp:spPr>
        <a:xfrm rot="5400000">
          <a:off x="231351" y="1716338"/>
          <a:ext cx="689797" cy="114780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11944-B012-47B8-8B11-81E3D67EE9A6}">
      <dsp:nvSpPr>
        <dsp:cNvPr id="0" name=""/>
        <dsp:cNvSpPr/>
      </dsp:nvSpPr>
      <dsp:spPr>
        <a:xfrm>
          <a:off x="116207" y="2059285"/>
          <a:ext cx="1036246" cy="90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t>Specific</a:t>
          </a:r>
        </a:p>
        <a:p>
          <a:pPr marL="0" lvl="0" indent="0" algn="l" defTabSz="622300">
            <a:lnSpc>
              <a:spcPct val="90000"/>
            </a:lnSpc>
            <a:spcBef>
              <a:spcPct val="0"/>
            </a:spcBef>
            <a:spcAft>
              <a:spcPct val="35000"/>
            </a:spcAft>
            <a:buNone/>
          </a:pPr>
          <a:r>
            <a:rPr lang="en-GB" sz="1400" b="0" i="0" kern="1200" dirty="0"/>
            <a:t>Be specific about your goal</a:t>
          </a:r>
          <a:endParaRPr lang="pt-PT" sz="1400" kern="1200" dirty="0"/>
        </a:p>
      </dsp:txBody>
      <dsp:txXfrm>
        <a:off x="116207" y="2059285"/>
        <a:ext cx="1036246" cy="908330"/>
      </dsp:txXfrm>
    </dsp:sp>
    <dsp:sp modelId="{12638778-51AA-4122-9BE4-A87FB3B29C43}">
      <dsp:nvSpPr>
        <dsp:cNvPr id="0" name=""/>
        <dsp:cNvSpPr/>
      </dsp:nvSpPr>
      <dsp:spPr>
        <a:xfrm>
          <a:off x="956935" y="1631835"/>
          <a:ext cx="195518" cy="195518"/>
        </a:xfrm>
        <a:prstGeom prst="triangle">
          <a:avLst>
            <a:gd name="adj" fmla="val 100000"/>
          </a:avLst>
        </a:prstGeom>
        <a:solidFill>
          <a:schemeClr val="accent2">
            <a:hueOff val="585190"/>
            <a:satOff val="-730"/>
            <a:lumOff val="172"/>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C1A2B-CFB9-478A-BA4A-F307DB124B37}">
      <dsp:nvSpPr>
        <dsp:cNvPr id="0" name=""/>
        <dsp:cNvSpPr/>
      </dsp:nvSpPr>
      <dsp:spPr>
        <a:xfrm rot="5400000">
          <a:off x="1529257" y="1376417"/>
          <a:ext cx="689797" cy="1147807"/>
        </a:xfrm>
        <a:prstGeom prst="corner">
          <a:avLst>
            <a:gd name="adj1" fmla="val 16120"/>
            <a:gd name="adj2" fmla="val 1611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6DD658-3E0A-40FD-96B6-61F9D698B69E}">
      <dsp:nvSpPr>
        <dsp:cNvPr id="0" name=""/>
        <dsp:cNvSpPr/>
      </dsp:nvSpPr>
      <dsp:spPr>
        <a:xfrm>
          <a:off x="1384775" y="1745376"/>
          <a:ext cx="1036246" cy="90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t>Measurable</a:t>
          </a:r>
        </a:p>
        <a:p>
          <a:pPr marL="0" lvl="0" indent="0" algn="l" defTabSz="622300">
            <a:lnSpc>
              <a:spcPct val="90000"/>
            </a:lnSpc>
            <a:spcBef>
              <a:spcPct val="0"/>
            </a:spcBef>
            <a:spcAft>
              <a:spcPct val="35000"/>
            </a:spcAft>
            <a:buNone/>
          </a:pPr>
          <a:r>
            <a:rPr lang="en-GB" sz="1400" b="0" i="0" kern="1200" dirty="0">
              <a:latin typeface="+mn-lt"/>
            </a:rPr>
            <a:t>Establish concrete criteria for measuring progress toward the attainment of mini-goals</a:t>
          </a:r>
          <a:endParaRPr lang="pt-PT" sz="1400" kern="1200" dirty="0">
            <a:latin typeface="+mn-lt"/>
          </a:endParaRPr>
        </a:p>
      </dsp:txBody>
      <dsp:txXfrm>
        <a:off x="1384775" y="1745376"/>
        <a:ext cx="1036246" cy="908330"/>
      </dsp:txXfrm>
    </dsp:sp>
    <dsp:sp modelId="{2D7EDB9C-15B7-403C-A616-92D6AD579ADA}">
      <dsp:nvSpPr>
        <dsp:cNvPr id="0" name=""/>
        <dsp:cNvSpPr/>
      </dsp:nvSpPr>
      <dsp:spPr>
        <a:xfrm>
          <a:off x="2225504" y="1317926"/>
          <a:ext cx="195518" cy="195518"/>
        </a:xfrm>
        <a:prstGeom prst="triangle">
          <a:avLst>
            <a:gd name="adj" fmla="val 100000"/>
          </a:avLst>
        </a:prstGeom>
        <a:solidFill>
          <a:schemeClr val="accent2">
            <a:hueOff val="1755570"/>
            <a:satOff val="-2190"/>
            <a:lumOff val="515"/>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251A8-DCBB-4698-B365-EC75A28937D3}">
      <dsp:nvSpPr>
        <dsp:cNvPr id="0" name=""/>
        <dsp:cNvSpPr/>
      </dsp:nvSpPr>
      <dsp:spPr>
        <a:xfrm rot="5400000">
          <a:off x="2768488" y="1088521"/>
          <a:ext cx="689797" cy="1147807"/>
        </a:xfrm>
        <a:prstGeom prst="corner">
          <a:avLst>
            <a:gd name="adj1" fmla="val 16120"/>
            <a:gd name="adj2" fmla="val 1611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56B35-6E8E-4EBC-ADA8-521664AF5419}">
      <dsp:nvSpPr>
        <dsp:cNvPr id="0" name=""/>
        <dsp:cNvSpPr/>
      </dsp:nvSpPr>
      <dsp:spPr>
        <a:xfrm>
          <a:off x="2653343" y="1431468"/>
          <a:ext cx="1036246" cy="90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t-PT" sz="1400" b="1" kern="1200"/>
            <a:t>Attainable</a:t>
          </a:r>
        </a:p>
        <a:p>
          <a:pPr marL="0" lvl="0" indent="0" algn="l" defTabSz="622300">
            <a:lnSpc>
              <a:spcPct val="90000"/>
            </a:lnSpc>
            <a:spcBef>
              <a:spcPct val="0"/>
            </a:spcBef>
            <a:spcAft>
              <a:spcPct val="35000"/>
            </a:spcAft>
            <a:buNone/>
          </a:pPr>
          <a:r>
            <a:rPr lang="en-GB" sz="1400" kern="1200"/>
            <a:t>Be responsible and honest about what you can reasonably accomplish</a:t>
          </a:r>
          <a:endParaRPr lang="pt-PT" sz="1400" kern="1200"/>
        </a:p>
        <a:p>
          <a:pPr marL="114300" lvl="1" indent="-114300" algn="l" defTabSz="622300">
            <a:lnSpc>
              <a:spcPct val="90000"/>
            </a:lnSpc>
            <a:spcBef>
              <a:spcPct val="0"/>
            </a:spcBef>
            <a:spcAft>
              <a:spcPct val="15000"/>
            </a:spcAft>
            <a:buChar char="•"/>
          </a:pPr>
          <a:endParaRPr lang="pt-PT" sz="1400" kern="1200"/>
        </a:p>
      </dsp:txBody>
      <dsp:txXfrm>
        <a:off x="2653343" y="1431468"/>
        <a:ext cx="1036246" cy="908330"/>
      </dsp:txXfrm>
    </dsp:sp>
    <dsp:sp modelId="{BA264FED-7BD0-4502-A804-77B90765EA04}">
      <dsp:nvSpPr>
        <dsp:cNvPr id="0" name=""/>
        <dsp:cNvSpPr/>
      </dsp:nvSpPr>
      <dsp:spPr>
        <a:xfrm>
          <a:off x="3494072" y="1004018"/>
          <a:ext cx="195518" cy="195518"/>
        </a:xfrm>
        <a:prstGeom prst="triangle">
          <a:avLst>
            <a:gd name="adj" fmla="val 100000"/>
          </a:avLst>
        </a:prstGeom>
        <a:solidFill>
          <a:schemeClr val="accent2">
            <a:hueOff val="2925949"/>
            <a:satOff val="-3649"/>
            <a:lumOff val="858"/>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B3AE0-138B-4BFC-939E-18D27F5D0C75}">
      <dsp:nvSpPr>
        <dsp:cNvPr id="0" name=""/>
        <dsp:cNvSpPr/>
      </dsp:nvSpPr>
      <dsp:spPr>
        <a:xfrm rot="5400000">
          <a:off x="4037056" y="774612"/>
          <a:ext cx="689797" cy="1147807"/>
        </a:xfrm>
        <a:prstGeom prst="corner">
          <a:avLst>
            <a:gd name="adj1" fmla="val 16120"/>
            <a:gd name="adj2" fmla="val 16110"/>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EA72C-4DE7-4C95-A1C3-C059706F4FF6}">
      <dsp:nvSpPr>
        <dsp:cNvPr id="0" name=""/>
        <dsp:cNvSpPr/>
      </dsp:nvSpPr>
      <dsp:spPr>
        <a:xfrm>
          <a:off x="3909850" y="1105496"/>
          <a:ext cx="1036246" cy="90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i="0" kern="1200"/>
            <a:t>Realistic</a:t>
          </a:r>
        </a:p>
        <a:p>
          <a:pPr marL="0" lvl="0" indent="0" algn="l" defTabSz="622300">
            <a:lnSpc>
              <a:spcPct val="90000"/>
            </a:lnSpc>
            <a:spcBef>
              <a:spcPct val="0"/>
            </a:spcBef>
            <a:spcAft>
              <a:spcPct val="35000"/>
            </a:spcAft>
            <a:buNone/>
          </a:pPr>
          <a:r>
            <a:rPr lang="en-GB" sz="1400" b="0" i="0" kern="1200"/>
            <a:t>Your goal must be doable and have the right amount of challenge</a:t>
          </a:r>
          <a:endParaRPr lang="pt-PT" sz="1400" kern="1200"/>
        </a:p>
        <a:p>
          <a:pPr marL="114300" lvl="1" indent="-114300" algn="l" defTabSz="622300">
            <a:lnSpc>
              <a:spcPct val="90000"/>
            </a:lnSpc>
            <a:spcBef>
              <a:spcPct val="0"/>
            </a:spcBef>
            <a:spcAft>
              <a:spcPct val="15000"/>
            </a:spcAft>
            <a:buChar char="•"/>
          </a:pPr>
          <a:endParaRPr lang="pt-PT" sz="1400" kern="1200"/>
        </a:p>
      </dsp:txBody>
      <dsp:txXfrm>
        <a:off x="3909850" y="1105496"/>
        <a:ext cx="1036246" cy="908330"/>
      </dsp:txXfrm>
    </dsp:sp>
    <dsp:sp modelId="{C0D40766-4420-49F8-8501-02DF59A98F21}">
      <dsp:nvSpPr>
        <dsp:cNvPr id="0" name=""/>
        <dsp:cNvSpPr/>
      </dsp:nvSpPr>
      <dsp:spPr>
        <a:xfrm>
          <a:off x="4762640" y="690109"/>
          <a:ext cx="195518" cy="195518"/>
        </a:xfrm>
        <a:prstGeom prst="triangle">
          <a:avLst>
            <a:gd name="adj" fmla="val 100000"/>
          </a:avLst>
        </a:prstGeom>
        <a:solidFill>
          <a:schemeClr val="accent2">
            <a:hueOff val="4096329"/>
            <a:satOff val="-5109"/>
            <a:lumOff val="1201"/>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C06B2-C8F2-44AE-A3E4-07C2CDD38A5F}">
      <dsp:nvSpPr>
        <dsp:cNvPr id="0" name=""/>
        <dsp:cNvSpPr/>
      </dsp:nvSpPr>
      <dsp:spPr>
        <a:xfrm rot="5400000">
          <a:off x="5305624" y="460704"/>
          <a:ext cx="689797" cy="1147807"/>
        </a:xfrm>
        <a:prstGeom prst="corner">
          <a:avLst>
            <a:gd name="adj1" fmla="val 16120"/>
            <a:gd name="adj2" fmla="val 1611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79058-CA39-40EE-8396-1013555EB9AF}">
      <dsp:nvSpPr>
        <dsp:cNvPr id="0" name=""/>
        <dsp:cNvSpPr/>
      </dsp:nvSpPr>
      <dsp:spPr>
        <a:xfrm>
          <a:off x="5190480" y="803651"/>
          <a:ext cx="1036246" cy="90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t-PT" sz="1400" b="1" kern="1200"/>
            <a:t>Time-bound</a:t>
          </a:r>
        </a:p>
        <a:p>
          <a:pPr marL="0" lvl="0" indent="0" algn="l" defTabSz="622300">
            <a:lnSpc>
              <a:spcPct val="90000"/>
            </a:lnSpc>
            <a:spcBef>
              <a:spcPct val="0"/>
            </a:spcBef>
            <a:spcAft>
              <a:spcPct val="35000"/>
            </a:spcAft>
            <a:buNone/>
          </a:pPr>
          <a:r>
            <a:rPr lang="en-GB" sz="1400" b="0" i="0" kern="1200"/>
            <a:t>Anchor your goal to a specific time frame </a:t>
          </a:r>
          <a:endParaRPr lang="pt-PT" sz="1400" kern="1200"/>
        </a:p>
      </dsp:txBody>
      <dsp:txXfrm>
        <a:off x="5190480" y="803651"/>
        <a:ext cx="1036246" cy="9083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FF22E-8CDC-4935-9288-5CB6D6159948}">
      <dsp:nvSpPr>
        <dsp:cNvPr id="0" name=""/>
        <dsp:cNvSpPr/>
      </dsp:nvSpPr>
      <dsp:spPr>
        <a:xfrm>
          <a:off x="522" y="598605"/>
          <a:ext cx="1710485" cy="171048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b="1" kern="1200" dirty="0" err="1"/>
            <a:t>What</a:t>
          </a:r>
          <a:r>
            <a:rPr lang="pt-PT" sz="1400" b="1" kern="1200" dirty="0"/>
            <a:t> </a:t>
          </a:r>
          <a:r>
            <a:rPr lang="pt-PT" sz="1400" b="1" kern="1200" dirty="0" err="1"/>
            <a:t>is</a:t>
          </a:r>
          <a:r>
            <a:rPr lang="pt-PT" sz="1400" b="1" kern="1200" dirty="0"/>
            <a:t> </a:t>
          </a:r>
          <a:r>
            <a:rPr lang="pt-PT" sz="1400" b="1" kern="1200" dirty="0" err="1"/>
            <a:t>my</a:t>
          </a:r>
          <a:r>
            <a:rPr lang="pt-PT" sz="1400" b="1" kern="1200" dirty="0"/>
            <a:t> GOAL?</a:t>
          </a:r>
        </a:p>
      </dsp:txBody>
      <dsp:txXfrm>
        <a:off x="251017" y="849100"/>
        <a:ext cx="1209495" cy="1209495"/>
      </dsp:txXfrm>
    </dsp:sp>
    <dsp:sp modelId="{0B6995AD-583D-42A6-BF04-2985E7D0168B}">
      <dsp:nvSpPr>
        <dsp:cNvPr id="0" name=""/>
        <dsp:cNvSpPr/>
      </dsp:nvSpPr>
      <dsp:spPr>
        <a:xfrm rot="10800000">
          <a:off x="556429" y="2529957"/>
          <a:ext cx="598669" cy="468236"/>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B3EFAA-EA83-48C3-9FDE-83B0AD6FB0A5}">
      <dsp:nvSpPr>
        <dsp:cNvPr id="0" name=""/>
        <dsp:cNvSpPr/>
      </dsp:nvSpPr>
      <dsp:spPr>
        <a:xfrm>
          <a:off x="285317" y="3192556"/>
          <a:ext cx="1140893" cy="1140893"/>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What is my REALITY?</a:t>
          </a:r>
          <a:endParaRPr lang="pt-PT" sz="1400" b="1" kern="1200" dirty="0"/>
        </a:p>
      </dsp:txBody>
      <dsp:txXfrm>
        <a:off x="452397" y="3359636"/>
        <a:ext cx="806733" cy="806733"/>
      </dsp:txXfrm>
    </dsp:sp>
    <dsp:sp modelId="{18F0BF3D-41AC-413E-889E-C6DE491EC04D}">
      <dsp:nvSpPr>
        <dsp:cNvPr id="0" name=""/>
        <dsp:cNvSpPr/>
      </dsp:nvSpPr>
      <dsp:spPr>
        <a:xfrm rot="5400000">
          <a:off x="1852546" y="3528885"/>
          <a:ext cx="598669" cy="468236"/>
        </a:xfrm>
        <a:prstGeom prst="triangle">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2A9871-F10F-4DCB-A515-BFD0D872D1D9}">
      <dsp:nvSpPr>
        <dsp:cNvPr id="0" name=""/>
        <dsp:cNvSpPr/>
      </dsp:nvSpPr>
      <dsp:spPr>
        <a:xfrm>
          <a:off x="2851046" y="3192556"/>
          <a:ext cx="1140893" cy="1140893"/>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What are my OPTIONS?</a:t>
          </a:r>
          <a:endParaRPr lang="pt-PT" sz="1400" b="1" kern="1200" dirty="0"/>
        </a:p>
      </dsp:txBody>
      <dsp:txXfrm>
        <a:off x="3018126" y="3359636"/>
        <a:ext cx="806733" cy="806733"/>
      </dsp:txXfrm>
    </dsp:sp>
    <dsp:sp modelId="{F608CAC1-A3DD-49D6-98D6-D8AADDB75EF2}">
      <dsp:nvSpPr>
        <dsp:cNvPr id="0" name=""/>
        <dsp:cNvSpPr/>
      </dsp:nvSpPr>
      <dsp:spPr>
        <a:xfrm>
          <a:off x="3122158" y="2503453"/>
          <a:ext cx="598669" cy="468236"/>
        </a:xfrm>
        <a:prstGeom prst="triangle">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47A55D-298B-4CEF-9A55-4E31C461F73C}">
      <dsp:nvSpPr>
        <dsp:cNvPr id="0" name=""/>
        <dsp:cNvSpPr/>
      </dsp:nvSpPr>
      <dsp:spPr>
        <a:xfrm>
          <a:off x="2566250" y="598605"/>
          <a:ext cx="1710485" cy="1710485"/>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What is my preferred WAY FORWARD?</a:t>
          </a:r>
          <a:endParaRPr lang="pt-PT" sz="1400" b="1" kern="1200" dirty="0"/>
        </a:p>
      </dsp:txBody>
      <dsp:txXfrm>
        <a:off x="2816745" y="849100"/>
        <a:ext cx="1209495" cy="12094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222977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118641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2309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29812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EF88C31-8E23-3844-ACA8-78D70AA94D0C}"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3672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Date Placeholder 4"/>
          <p:cNvSpPr>
            <a:spLocks noGrp="1"/>
          </p:cNvSpPr>
          <p:nvPr>
            <p:ph type="dt" sz="half" idx="10"/>
          </p:nvPr>
        </p:nvSpPr>
        <p:spPr/>
        <p:txBody>
          <a:bodyPr/>
          <a:lstStyle/>
          <a:p>
            <a:fld id="{BEF88C31-8E23-3844-ACA8-78D70AA94D0C}"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13428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BEF88C31-8E23-3844-ACA8-78D70AA94D0C}"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312877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Date Placeholder 2"/>
          <p:cNvSpPr>
            <a:spLocks noGrp="1"/>
          </p:cNvSpPr>
          <p:nvPr>
            <p:ph type="dt" sz="half" idx="10"/>
          </p:nvPr>
        </p:nvSpPr>
        <p:spPr/>
        <p:txBody>
          <a:bodyPr/>
          <a:lstStyle/>
          <a:p>
            <a:fld id="{BEF88C31-8E23-3844-ACA8-78D70AA94D0C}"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32500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88C31-8E23-3844-ACA8-78D70AA94D0C}"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8605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152575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‹nº›</a:t>
            </a:fld>
            <a:endParaRPr lang="en-US"/>
          </a:p>
        </p:txBody>
      </p:sp>
    </p:spTree>
    <p:extLst>
      <p:ext uri="{BB962C8B-B14F-4D97-AF65-F5344CB8AC3E}">
        <p14:creationId xmlns:p14="http://schemas.microsoft.com/office/powerpoint/2010/main" val="22950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88C31-8E23-3844-ACA8-78D70AA94D0C}" type="datetimeFigureOut">
              <a:rPr lang="en-US" smtClean="0"/>
              <a:t>5/11/2021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60C4-A91E-5B43-8F1A-DF43210BE89F}" type="slidenum">
              <a:rPr lang="en-US" smtClean="0"/>
              <a:t>‹nº›</a:t>
            </a:fld>
            <a:endParaRPr lang="en-US"/>
          </a:p>
        </p:txBody>
      </p:sp>
    </p:spTree>
    <p:extLst>
      <p:ext uri="{BB962C8B-B14F-4D97-AF65-F5344CB8AC3E}">
        <p14:creationId xmlns:p14="http://schemas.microsoft.com/office/powerpoint/2010/main" val="237203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2.xml"/><Relationship Id="rId5" Type="http://schemas.openxmlformats.org/officeDocument/2006/relationships/image" Target="../media/image5.png"/><Relationship Id="rId10" Type="http://schemas.openxmlformats.org/officeDocument/2006/relationships/diagramQuickStyle" Target="../diagrams/quickStyle2.xml"/><Relationship Id="rId4" Type="http://schemas.openxmlformats.org/officeDocument/2006/relationships/image" Target="../media/image3.png"/><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unsplash.com/photos/Z9arfr0f24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3.xml"/><Relationship Id="rId5" Type="http://schemas.openxmlformats.org/officeDocument/2006/relationships/image" Target="../media/image5.png"/><Relationship Id="rId10" Type="http://schemas.openxmlformats.org/officeDocument/2006/relationships/diagramQuickStyle" Target="../diagrams/quickStyle3.xml"/><Relationship Id="rId4" Type="http://schemas.openxmlformats.org/officeDocument/2006/relationships/image" Target="../media/image3.png"/><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hyperlink" Target="https://petit-prince-collection.com/" TargetMode="Externa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4.xml"/><Relationship Id="rId5" Type="http://schemas.openxmlformats.org/officeDocument/2006/relationships/image" Target="../media/image5.png"/><Relationship Id="rId10" Type="http://schemas.openxmlformats.org/officeDocument/2006/relationships/diagramQuickStyle" Target="../diagrams/quickStyle4.xml"/><Relationship Id="rId4" Type="http://schemas.openxmlformats.org/officeDocument/2006/relationships/image" Target="../media/image3.png"/><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5.xml"/><Relationship Id="rId5" Type="http://schemas.openxmlformats.org/officeDocument/2006/relationships/image" Target="../media/image5.png"/><Relationship Id="rId10" Type="http://schemas.openxmlformats.org/officeDocument/2006/relationships/diagramQuickStyle" Target="../diagrams/quickStyle5.xml"/><Relationship Id="rId4" Type="http://schemas.openxmlformats.org/officeDocument/2006/relationships/image" Target="../media/image3.png"/><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unsplash.com/photos/j6Y4lyBFVdc" TargetMode="Externa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6.xml"/><Relationship Id="rId5" Type="http://schemas.openxmlformats.org/officeDocument/2006/relationships/image" Target="../media/image5.png"/><Relationship Id="rId10" Type="http://schemas.openxmlformats.org/officeDocument/2006/relationships/diagramQuickStyle" Target="../diagrams/quickStyle6.xml"/><Relationship Id="rId4" Type="http://schemas.openxmlformats.org/officeDocument/2006/relationships/image" Target="../media/image3.png"/><Relationship Id="rId9"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unsplash.com/photos/cY_TCKr5bek" TargetMode="Externa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7.xml"/><Relationship Id="rId5" Type="http://schemas.openxmlformats.org/officeDocument/2006/relationships/image" Target="../media/image5.png"/><Relationship Id="rId10" Type="http://schemas.openxmlformats.org/officeDocument/2006/relationships/diagramQuickStyle" Target="../diagrams/quickStyle7.xml"/><Relationship Id="rId4" Type="http://schemas.openxmlformats.org/officeDocument/2006/relationships/image" Target="../media/image3.png"/><Relationship Id="rId9"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8.xml"/><Relationship Id="rId5" Type="http://schemas.openxmlformats.org/officeDocument/2006/relationships/image" Target="../media/image5.png"/><Relationship Id="rId10" Type="http://schemas.openxmlformats.org/officeDocument/2006/relationships/diagramQuickStyle" Target="../diagrams/quickStyle8.xml"/><Relationship Id="rId4" Type="http://schemas.openxmlformats.org/officeDocument/2006/relationships/image" Target="../media/image3.png"/><Relationship Id="rId9"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unsplash.com/photos/1_CMoFsPfs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hyperlink" Target="https://www.wholelifechallenge.com/how-to-take-ownership-of-your-life-and-get-everything-you-want/" TargetMode="Externa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hyperlink" Target="http://www.bigbluegumball.com/the-gumblog/2016/11/16/the-5-levels-of-proactivity-how-proactive-are-you.html"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agileleanlife.com/ways-getting-know/" TargetMode="External"/><Relationship Id="rId5" Type="http://schemas.openxmlformats.org/officeDocument/2006/relationships/image" Target="../media/image5.png"/><Relationship Id="rId10" Type="http://schemas.openxmlformats.org/officeDocument/2006/relationships/hyperlink" Target="https://www.alchemyformanagers.co.uk/topics/mMdW6G2jzBJUGQUp.html" TargetMode="External"/><Relationship Id="rId4" Type="http://schemas.openxmlformats.org/officeDocument/2006/relationships/image" Target="../media/image3.png"/><Relationship Id="rId9" Type="http://schemas.openxmlformats.org/officeDocument/2006/relationships/hyperlink" Target="https://coachcampus.com/coach-portfolios/power-tools/ines-paler-resistance-vs-resilienc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hyperlink" Target="https://unsplash.com/photos/6awfTPLGaCE" TargetMode="External"/><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hyperlink" Target="https://unsplash.com/photos/m0l9NBCivu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unsplash.com/photos/S0hFspmvm_s" TargetMode="External"/><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MINY_FUNDO_VERD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8372" t="13155" r="37054" b="10530"/>
          <a:stretch/>
        </p:blipFill>
        <p:spPr>
          <a:xfrm>
            <a:off x="152400" y="106680"/>
            <a:ext cx="6705600" cy="6651928"/>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25890" y="106680"/>
            <a:ext cx="1981201" cy="6651928"/>
          </a:xfrm>
          <a:prstGeom prst="rect">
            <a:avLst/>
          </a:prstGeom>
        </p:spPr>
      </p:pic>
      <p:sp>
        <p:nvSpPr>
          <p:cNvPr id="3" name="Subtitle 2"/>
          <p:cNvSpPr>
            <a:spLocks noGrp="1"/>
          </p:cNvSpPr>
          <p:nvPr>
            <p:ph type="subTitle" idx="1"/>
          </p:nvPr>
        </p:nvSpPr>
        <p:spPr>
          <a:xfrm>
            <a:off x="7281243" y="462591"/>
            <a:ext cx="1566666" cy="5284320"/>
          </a:xfrm>
        </p:spPr>
        <p:txBody>
          <a:bodyPr>
            <a:normAutofit/>
          </a:bodyPr>
          <a:lstStyle/>
          <a:p>
            <a:pPr algn="l"/>
            <a:r>
              <a:rPr lang="en-GB" sz="1600" b="1" dirty="0">
                <a:latin typeface="Century Gothic"/>
                <a:cs typeface="Century Gothic"/>
              </a:rPr>
              <a:t>3.1. Why we need to take responsibility for our own experiences?</a:t>
            </a:r>
          </a:p>
          <a:p>
            <a:pPr algn="l"/>
            <a:endParaRPr lang="en-GB" sz="1600" b="1" dirty="0">
              <a:latin typeface="Century Gothic"/>
              <a:cs typeface="Century Gothic"/>
            </a:endParaRPr>
          </a:p>
          <a:p>
            <a:pPr algn="l"/>
            <a:r>
              <a:rPr lang="en-GB" sz="1600" b="1" dirty="0">
                <a:latin typeface="Century Gothic"/>
                <a:cs typeface="Century Gothic"/>
              </a:rPr>
              <a:t>How to connect our dreams with our skills and a market opportunity?</a:t>
            </a:r>
          </a:p>
          <a:p>
            <a:pPr algn="l"/>
            <a:endParaRPr lang="en-GB" sz="1600" b="1" dirty="0">
              <a:latin typeface="Century Gothic"/>
              <a:cs typeface="Century Gothic"/>
            </a:endParaRPr>
          </a:p>
          <a:p>
            <a:pPr algn="l"/>
            <a:r>
              <a:rPr lang="en-GB" sz="1600" b="1" dirty="0">
                <a:latin typeface="Century Gothic"/>
                <a:cs typeface="Century Gothic"/>
              </a:rPr>
              <a:t>How to maximise our resources and effort to achieve our goals?</a:t>
            </a:r>
          </a:p>
          <a:p>
            <a:pPr algn="l"/>
            <a:endParaRPr lang="en-GB" sz="1600" b="1" dirty="0">
              <a:latin typeface="Century Gothic"/>
              <a:cs typeface="Century Gothic"/>
            </a:endParaRPr>
          </a:p>
          <a:p>
            <a:pPr algn="l"/>
            <a:endParaRPr lang="en-GB" sz="1600" b="1" dirty="0">
              <a:latin typeface="Century Gothic"/>
              <a:cs typeface="Century Gothic"/>
            </a:endParaRPr>
          </a:p>
        </p:txBody>
      </p:sp>
      <p:sp>
        <p:nvSpPr>
          <p:cNvPr id="9" name="Title 8"/>
          <p:cNvSpPr>
            <a:spLocks noGrp="1"/>
          </p:cNvSpPr>
          <p:nvPr>
            <p:ph type="ctrTitle"/>
          </p:nvPr>
        </p:nvSpPr>
        <p:spPr>
          <a:xfrm>
            <a:off x="226447" y="306578"/>
            <a:ext cx="5961311" cy="2243350"/>
          </a:xfrm>
        </p:spPr>
        <p:txBody>
          <a:bodyPr/>
          <a:lstStyle/>
          <a:p>
            <a:r>
              <a:rPr lang="en-US" b="1" dirty="0">
                <a:solidFill>
                  <a:schemeClr val="tx1">
                    <a:lumMod val="75000"/>
                    <a:lumOff val="25000"/>
                  </a:schemeClr>
                </a:solidFill>
                <a:latin typeface="Century Gothic"/>
                <a:cs typeface="Century Gothic"/>
              </a:rPr>
              <a:t>Module 3</a:t>
            </a:r>
            <a:br>
              <a:rPr lang="en-US" b="1" dirty="0">
                <a:solidFill>
                  <a:schemeClr val="tx1">
                    <a:lumMod val="75000"/>
                    <a:lumOff val="25000"/>
                  </a:schemeClr>
                </a:solidFill>
                <a:latin typeface="Century Gothic"/>
                <a:cs typeface="Century Gothic"/>
              </a:rPr>
            </a:br>
            <a:r>
              <a:rPr lang="en-US" b="1" dirty="0">
                <a:solidFill>
                  <a:schemeClr val="tx1">
                    <a:lumMod val="75000"/>
                    <a:lumOff val="25000"/>
                  </a:schemeClr>
                </a:solidFill>
                <a:latin typeface="Century Gothic"/>
                <a:cs typeface="Century Gothic"/>
              </a:rPr>
              <a:t>ENTREPRENEURSHIP LIFESTYLE</a:t>
            </a:r>
          </a:p>
        </p:txBody>
      </p:sp>
      <p:pic>
        <p:nvPicPr>
          <p:cNvPr id="10" name="Picture 9"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66" y="5748914"/>
            <a:ext cx="1706538" cy="347907"/>
          </a:xfrm>
          <a:prstGeom prst="rect">
            <a:avLst/>
          </a:prstGeom>
        </p:spPr>
      </p:pic>
      <p:sp>
        <p:nvSpPr>
          <p:cNvPr id="13" name="Rectangle 12"/>
          <p:cNvSpPr/>
          <p:nvPr/>
        </p:nvSpPr>
        <p:spPr>
          <a:xfrm>
            <a:off x="310737" y="6158510"/>
            <a:ext cx="3476181" cy="369332"/>
          </a:xfrm>
          <a:prstGeom prst="rect">
            <a:avLst/>
          </a:prstGeom>
        </p:spPr>
        <p:txBody>
          <a:bodyPr wrap="square">
            <a:spAutoFit/>
          </a:bodyPr>
          <a:lstStyle/>
          <a:p>
            <a:pPr algn="just"/>
            <a:r>
              <a:rPr lang="en-GB" sz="600" dirty="0">
                <a:solidFill>
                  <a:srgbClr val="FFFFFF"/>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rgbClr val="FFFFFF"/>
              </a:solidFill>
            </a:endParaRPr>
          </a:p>
        </p:txBody>
      </p:sp>
      <p:sp>
        <p:nvSpPr>
          <p:cNvPr id="14" name="TextBox 13"/>
          <p:cNvSpPr txBox="1"/>
          <p:nvPr/>
        </p:nvSpPr>
        <p:spPr>
          <a:xfrm>
            <a:off x="7013257" y="5626479"/>
            <a:ext cx="2006600" cy="977191"/>
          </a:xfrm>
          <a:prstGeom prst="rect">
            <a:avLst/>
          </a:prstGeom>
          <a:noFill/>
        </p:spPr>
        <p:txBody>
          <a:bodyPr wrap="square" rtlCol="0">
            <a:spAutoFit/>
          </a:bodyPr>
          <a:lstStyle/>
          <a:p>
            <a:r>
              <a:rPr lang="en-US" sz="1150" dirty="0">
                <a:solidFill>
                  <a:schemeClr val="tx1">
                    <a:lumMod val="75000"/>
                    <a:lumOff val="25000"/>
                  </a:schemeClr>
                </a:solidFill>
                <a:latin typeface="Century Gothic"/>
                <a:cs typeface="Century Gothic"/>
              </a:rPr>
              <a:t>Journey to lncrease your techniques of eMotional lntelligence,</a:t>
            </a:r>
          </a:p>
          <a:p>
            <a:r>
              <a:rPr lang="en-US" sz="1150" dirty="0">
                <a:solidFill>
                  <a:schemeClr val="tx1">
                    <a:lumMod val="75000"/>
                    <a:lumOff val="25000"/>
                  </a:schemeClr>
                </a:solidFill>
                <a:latin typeface="Century Gothic"/>
                <a:cs typeface="Century Gothic"/>
              </a:rPr>
              <a:t>digital awareNess and</a:t>
            </a:r>
          </a:p>
          <a:p>
            <a:r>
              <a:rPr lang="en-US" sz="1150" dirty="0">
                <a:solidFill>
                  <a:schemeClr val="tx1">
                    <a:lumMod val="75000"/>
                    <a:lumOff val="25000"/>
                  </a:schemeClr>
                </a:solidFill>
                <a:latin typeface="Century Gothic"/>
                <a:cs typeface="Century Gothic"/>
              </a:rPr>
              <a:t>entrepreneurship </a:t>
            </a:r>
            <a:r>
              <a:rPr lang="en-US" sz="1150" dirty="0" err="1">
                <a:solidFill>
                  <a:schemeClr val="tx1">
                    <a:lumMod val="75000"/>
                    <a:lumOff val="25000"/>
                  </a:schemeClr>
                </a:solidFill>
                <a:latin typeface="Century Gothic"/>
                <a:cs typeface="Century Gothic"/>
              </a:rPr>
              <a:t>lifestYle</a:t>
            </a:r>
            <a:endParaRPr lang="en-US" sz="1150" dirty="0">
              <a:solidFill>
                <a:schemeClr val="tx1">
                  <a:lumMod val="75000"/>
                  <a:lumOff val="25000"/>
                </a:schemeClr>
              </a:solidFill>
              <a:latin typeface="Century Gothic"/>
              <a:cs typeface="Century Gothic"/>
            </a:endParaRPr>
          </a:p>
        </p:txBody>
      </p:sp>
      <p:pic>
        <p:nvPicPr>
          <p:cNvPr id="17" name="Picture 16" descr="JIMINY_LOGO_GREEN_CRICK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08" y="4284492"/>
            <a:ext cx="2788892" cy="22433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1822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b="1" dirty="0">
                <a:solidFill>
                  <a:schemeClr val="tx1">
                    <a:lumMod val="65000"/>
                    <a:lumOff val="35000"/>
                  </a:schemeClr>
                </a:solidFill>
                <a:latin typeface="Century Gothic"/>
                <a:cs typeface="Century Gothic"/>
              </a:rPr>
              <a:t>Responsibility</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Diagrama 13">
            <a:extLst>
              <a:ext uri="{FF2B5EF4-FFF2-40B4-BE49-F238E27FC236}">
                <a16:creationId xmlns:a16="http://schemas.microsoft.com/office/drawing/2014/main" id="{FEF8F685-3B60-45E8-8488-FFF3641A9A67}"/>
              </a:ext>
            </a:extLst>
          </p:cNvPr>
          <p:cNvGraphicFramePr/>
          <p:nvPr>
            <p:extLst>
              <p:ext uri="{D42A27DB-BD31-4B8C-83A1-F6EECF244321}">
                <p14:modId xmlns:p14="http://schemas.microsoft.com/office/powerpoint/2010/main" val="337679892"/>
              </p:ext>
            </p:extLst>
          </p:nvPr>
        </p:nvGraphicFramePr>
        <p:xfrm>
          <a:off x="152400" y="1786855"/>
          <a:ext cx="6650379" cy="3719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2854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513690"/>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b="1" dirty="0">
                <a:solidFill>
                  <a:schemeClr val="tx1">
                    <a:lumMod val="65000"/>
                    <a:lumOff val="35000"/>
                  </a:schemeClr>
                </a:solidFill>
                <a:latin typeface="Century Gothic"/>
                <a:cs typeface="Century Gothic"/>
              </a:rPr>
              <a:t>Responsibility</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Diagrama 13">
            <a:extLst>
              <a:ext uri="{FF2B5EF4-FFF2-40B4-BE49-F238E27FC236}">
                <a16:creationId xmlns:a16="http://schemas.microsoft.com/office/drawing/2014/main" id="{2BEA6455-76A6-42DB-8404-3A39F75A6417}"/>
              </a:ext>
            </a:extLst>
          </p:cNvPr>
          <p:cNvGraphicFramePr/>
          <p:nvPr>
            <p:extLst>
              <p:ext uri="{D42A27DB-BD31-4B8C-83A1-F6EECF244321}">
                <p14:modId xmlns:p14="http://schemas.microsoft.com/office/powerpoint/2010/main" val="1981438165"/>
              </p:ext>
            </p:extLst>
          </p:nvPr>
        </p:nvGraphicFramePr>
        <p:xfrm>
          <a:off x="353377" y="1694090"/>
          <a:ext cx="6140221" cy="35075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6025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16779"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en-GB" sz="2800" b="1" dirty="0">
                <a:solidFill>
                  <a:schemeClr val="tx1">
                    <a:lumMod val="65000"/>
                    <a:lumOff val="35000"/>
                  </a:schemeClr>
                </a:solidFill>
                <a:latin typeface="Century Gothic"/>
                <a:cs typeface="Century Gothic"/>
              </a:rPr>
              <a:t>Resilience</a:t>
            </a:r>
            <a:endParaRPr lang="en-US" sz="2800" b="1"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484244"/>
            <a:ext cx="6601979" cy="4032320"/>
          </a:xfrm>
        </p:spPr>
        <p:txBody>
          <a:bodyPr>
            <a:normAutofit/>
          </a:bodyPr>
          <a:lstStyle/>
          <a:p>
            <a:r>
              <a:rPr lang="en-GB" sz="2400" dirty="0">
                <a:solidFill>
                  <a:schemeClr val="tx1">
                    <a:lumMod val="65000"/>
                    <a:lumOff val="35000"/>
                  </a:schemeClr>
                </a:solidFill>
                <a:latin typeface="Century Gothic"/>
                <a:cs typeface="Century Gothic"/>
              </a:rPr>
              <a:t>What is resilience for you?</a:t>
            </a:r>
          </a:p>
          <a:p>
            <a:pPr marL="0" indent="0">
              <a:buNone/>
            </a:pPr>
            <a:endParaRPr lang="en-GB" sz="2400" dirty="0">
              <a:solidFill>
                <a:schemeClr val="tx1">
                  <a:lumMod val="65000"/>
                  <a:lumOff val="35000"/>
                </a:schemeClr>
              </a:solidFill>
              <a:latin typeface="Century Gothic"/>
              <a:cs typeface="Century Gothic"/>
            </a:endParaRPr>
          </a:p>
          <a:p>
            <a:pPr marL="0" indent="0">
              <a:buNone/>
            </a:pPr>
            <a:endParaRPr lang="en-GB" sz="28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4" name="Imagem 13">
            <a:extLst>
              <a:ext uri="{FF2B5EF4-FFF2-40B4-BE49-F238E27FC236}">
                <a16:creationId xmlns:a16="http://schemas.microsoft.com/office/drawing/2014/main" id="{84CF86C0-18E7-46DC-B655-E222300EAF6C}"/>
              </a:ext>
            </a:extLst>
          </p:cNvPr>
          <p:cNvPicPr/>
          <p:nvPr/>
        </p:nvPicPr>
        <p:blipFill>
          <a:blip r:embed="rId8" cstate="screen">
            <a:extLst>
              <a:ext uri="{28A0092B-C50C-407E-A947-70E740481C1C}">
                <a14:useLocalDpi xmlns:a14="http://schemas.microsoft.com/office/drawing/2010/main"/>
              </a:ext>
            </a:extLst>
          </a:blip>
          <a:stretch>
            <a:fillRect/>
          </a:stretch>
        </p:blipFill>
        <p:spPr>
          <a:xfrm>
            <a:off x="1266738" y="2108776"/>
            <a:ext cx="4236440" cy="3166370"/>
          </a:xfrm>
          <a:prstGeom prst="rect">
            <a:avLst/>
          </a:prstGeom>
        </p:spPr>
      </p:pic>
      <p:sp>
        <p:nvSpPr>
          <p:cNvPr id="17" name="TextBox 19">
            <a:extLst>
              <a:ext uri="{FF2B5EF4-FFF2-40B4-BE49-F238E27FC236}">
                <a16:creationId xmlns:a16="http://schemas.microsoft.com/office/drawing/2014/main" id="{29C342E3-AE03-4B37-B695-A2ED69E580C5}"/>
              </a:ext>
            </a:extLst>
          </p:cNvPr>
          <p:cNvSpPr txBox="1"/>
          <p:nvPr/>
        </p:nvSpPr>
        <p:spPr>
          <a:xfrm>
            <a:off x="1266740" y="5454631"/>
            <a:ext cx="4236438" cy="276999"/>
          </a:xfrm>
          <a:prstGeom prst="rect">
            <a:avLst/>
          </a:prstGeom>
          <a:noFill/>
        </p:spPr>
        <p:txBody>
          <a:bodyPr wrap="square">
            <a:spAutoFit/>
          </a:bodyPr>
          <a:lstStyle/>
          <a:p>
            <a:pPr algn="ctr"/>
            <a:r>
              <a:rPr lang="en-US" sz="1200" dirty="0">
                <a:solidFill>
                  <a:srgbClr val="3F4652"/>
                </a:solidFill>
                <a:latin typeface="Century Gothic" panose="020B0502020202020204" pitchFamily="34" charset="0"/>
              </a:rPr>
              <a:t>Source: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https://unsplash.com/photos/Z9arfr0f248  </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180661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sz="2800" b="1" dirty="0">
                <a:solidFill>
                  <a:schemeClr val="tx1">
                    <a:lumMod val="65000"/>
                    <a:lumOff val="35000"/>
                  </a:schemeClr>
                </a:solidFill>
                <a:latin typeface="Century Gothic"/>
                <a:cs typeface="Century Gothic"/>
              </a:rPr>
              <a:t>Resilience</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457200" y="2002770"/>
            <a:ext cx="6131011" cy="2308324"/>
          </a:xfrm>
          <a:prstGeom prst="rect">
            <a:avLst/>
          </a:prstGeom>
          <a:noFill/>
        </p:spPr>
        <p:txBody>
          <a:bodyPr wrap="square" rtlCol="0">
            <a:spAutoFit/>
          </a:bodyPr>
          <a:lstStyle/>
          <a:p>
            <a:pPr algn="ctr"/>
            <a:r>
              <a:rPr lang="en-GB" sz="2400" b="1" dirty="0">
                <a:latin typeface="Century Gothic" panose="020B0502020202020204" pitchFamily="34" charset="0"/>
              </a:rPr>
              <a:t>Exercise</a:t>
            </a:r>
            <a:endParaRPr lang="en-GB" sz="2400" dirty="0">
              <a:latin typeface="Century Gothic" panose="020B0502020202020204" pitchFamily="34" charset="0"/>
            </a:endParaRPr>
          </a:p>
          <a:p>
            <a:pPr algn="ctr"/>
            <a:endParaRPr lang="en-GB" sz="2400" i="1" dirty="0">
              <a:latin typeface="Century Gothic" panose="020B0502020202020204" pitchFamily="34" charset="0"/>
            </a:endParaRPr>
          </a:p>
          <a:p>
            <a:pPr algn="ctr"/>
            <a:r>
              <a:rPr lang="en-GB" sz="2400" i="1" dirty="0">
                <a:latin typeface="Century Gothic" panose="020B0502020202020204" pitchFamily="34" charset="0"/>
              </a:rPr>
              <a:t>Which characteristics do resilient people have?</a:t>
            </a:r>
          </a:p>
          <a:p>
            <a:pPr algn="ctr"/>
            <a:endParaRPr lang="en-GB" sz="2400" i="1" dirty="0">
              <a:latin typeface="Century Gothic" panose="020B0502020202020204" pitchFamily="34" charset="0"/>
            </a:endParaRPr>
          </a:p>
          <a:p>
            <a:pPr algn="ctr"/>
            <a:r>
              <a:rPr lang="en-GB" sz="2400" i="1" dirty="0">
                <a:latin typeface="Century Gothic" panose="020B0502020202020204" pitchFamily="34" charset="0"/>
              </a:rPr>
              <a:t>How can you improve your resilience?</a:t>
            </a:r>
          </a:p>
        </p:txBody>
      </p:sp>
      <p:sp>
        <p:nvSpPr>
          <p:cNvPr id="14" name="Seta: Para a Direita 13">
            <a:extLst>
              <a:ext uri="{FF2B5EF4-FFF2-40B4-BE49-F238E27FC236}">
                <a16:creationId xmlns:a16="http://schemas.microsoft.com/office/drawing/2014/main" id="{4026834B-FC57-4EF4-8522-6A9DE0284571}"/>
              </a:ext>
            </a:extLst>
          </p:cNvPr>
          <p:cNvSpPr/>
          <p:nvPr/>
        </p:nvSpPr>
        <p:spPr>
          <a:xfrm>
            <a:off x="5793162" y="5488161"/>
            <a:ext cx="604007" cy="464822"/>
          </a:xfrm>
          <a:prstGeom prst="rightArrow">
            <a:avLst/>
          </a:prstGeom>
          <a:solidFill>
            <a:srgbClr val="779D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135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16779"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en-GB" sz="2800" b="1" dirty="0">
                <a:solidFill>
                  <a:schemeClr val="tx1">
                    <a:lumMod val="65000"/>
                    <a:lumOff val="35000"/>
                  </a:schemeClr>
                </a:solidFill>
                <a:latin typeface="Century Gothic"/>
                <a:cs typeface="Century Gothic"/>
              </a:rPr>
              <a:t>Resilience</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21" name="Diagrama 20">
            <a:extLst>
              <a:ext uri="{FF2B5EF4-FFF2-40B4-BE49-F238E27FC236}">
                <a16:creationId xmlns:a16="http://schemas.microsoft.com/office/drawing/2014/main" id="{551787E7-063D-47EF-AA2E-08C0145E5150}"/>
              </a:ext>
            </a:extLst>
          </p:cNvPr>
          <p:cNvGraphicFramePr/>
          <p:nvPr>
            <p:extLst>
              <p:ext uri="{D42A27DB-BD31-4B8C-83A1-F6EECF244321}">
                <p14:modId xmlns:p14="http://schemas.microsoft.com/office/powerpoint/2010/main" val="373532863"/>
              </p:ext>
            </p:extLst>
          </p:nvPr>
        </p:nvGraphicFramePr>
        <p:xfrm>
          <a:off x="354197" y="1387954"/>
          <a:ext cx="6341198" cy="42046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4438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DF75B2AE-9A56-45C7-A2A8-3D2A2654F808}"/>
              </a:ext>
            </a:extLst>
          </p:cNvPr>
          <p:cNvPicPr/>
          <p:nvPr/>
        </p:nvPicPr>
        <p:blipFill>
          <a:blip r:embed="rId2" cstate="email">
            <a:extLst>
              <a:ext uri="{28A0092B-C50C-407E-A947-70E740481C1C}">
                <a14:useLocalDpi xmlns:a14="http://schemas.microsoft.com/office/drawing/2010/main"/>
              </a:ext>
            </a:extLst>
          </a:blip>
          <a:stretch>
            <a:fillRect/>
          </a:stretch>
        </p:blipFill>
        <p:spPr>
          <a:xfrm>
            <a:off x="1430866" y="3032616"/>
            <a:ext cx="3963249" cy="2510081"/>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6">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sz="2800" b="1" dirty="0">
                <a:solidFill>
                  <a:schemeClr val="tx1">
                    <a:lumMod val="65000"/>
                    <a:lumOff val="35000"/>
                  </a:schemeClr>
                </a:solidFill>
                <a:latin typeface="Century Gothic"/>
                <a:cs typeface="Century Gothic"/>
              </a:rPr>
              <a:t>Dreams and skills</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457200" y="1713980"/>
            <a:ext cx="6131011" cy="1200329"/>
          </a:xfrm>
          <a:prstGeom prst="rect">
            <a:avLst/>
          </a:prstGeom>
          <a:noFill/>
        </p:spPr>
        <p:txBody>
          <a:bodyPr wrap="square" rtlCol="0">
            <a:spAutoFit/>
          </a:bodyPr>
          <a:lstStyle/>
          <a:p>
            <a:pPr algn="ctr"/>
            <a:r>
              <a:rPr lang="en-GB" sz="2400" b="1" dirty="0">
                <a:latin typeface="Century Gothic" panose="020B0502020202020204" pitchFamily="34" charset="0"/>
              </a:rPr>
              <a:t>Debate</a:t>
            </a:r>
          </a:p>
          <a:p>
            <a:pPr algn="ctr"/>
            <a:endParaRPr lang="en-GB" sz="2400" i="1" dirty="0">
              <a:latin typeface="Century Gothic" panose="020B0502020202020204" pitchFamily="34" charset="0"/>
            </a:endParaRPr>
          </a:p>
          <a:p>
            <a:pPr algn="ctr"/>
            <a:r>
              <a:rPr lang="en-GB" sz="2400" i="1" dirty="0">
                <a:latin typeface="Century Gothic" panose="020B0502020202020204" pitchFamily="34" charset="0"/>
              </a:rPr>
              <a:t>Do I have the skills to reach my dreams?</a:t>
            </a:r>
          </a:p>
        </p:txBody>
      </p:sp>
      <p:sp>
        <p:nvSpPr>
          <p:cNvPr id="15" name="TextBox 19">
            <a:extLst>
              <a:ext uri="{FF2B5EF4-FFF2-40B4-BE49-F238E27FC236}">
                <a16:creationId xmlns:a16="http://schemas.microsoft.com/office/drawing/2014/main" id="{860CAC98-70D7-4F35-8EA8-D0D663CED982}"/>
              </a:ext>
            </a:extLst>
          </p:cNvPr>
          <p:cNvSpPr txBox="1"/>
          <p:nvPr/>
        </p:nvSpPr>
        <p:spPr>
          <a:xfrm>
            <a:off x="2042980" y="5622117"/>
            <a:ext cx="5328522" cy="276999"/>
          </a:xfrm>
          <a:prstGeom prst="rect">
            <a:avLst/>
          </a:prstGeom>
          <a:noFill/>
        </p:spPr>
        <p:txBody>
          <a:bodyPr wrap="square">
            <a:spAutoFit/>
          </a:bodyPr>
          <a:lstStyle/>
          <a:p>
            <a:r>
              <a:rPr lang="en-US" sz="1200" dirty="0">
                <a:solidFill>
                  <a:srgbClr val="3F4652"/>
                </a:solidFill>
                <a:latin typeface="Century Gothic" panose="020B0502020202020204" pitchFamily="34" charset="0"/>
              </a:rPr>
              <a:t>Source: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https://petit-prince-collection.com/ </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45489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16779"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en-GB" sz="2800" b="1" dirty="0">
                <a:solidFill>
                  <a:schemeClr val="tx1">
                    <a:lumMod val="65000"/>
                    <a:lumOff val="35000"/>
                  </a:schemeClr>
                </a:solidFill>
                <a:latin typeface="Century Gothic"/>
                <a:cs typeface="Century Gothic"/>
              </a:rPr>
              <a:t>Dreams</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Diagrama 13">
            <a:extLst>
              <a:ext uri="{FF2B5EF4-FFF2-40B4-BE49-F238E27FC236}">
                <a16:creationId xmlns:a16="http://schemas.microsoft.com/office/drawing/2014/main" id="{28E0332B-CAE7-47B9-9DF7-FD9F76E216C9}"/>
              </a:ext>
            </a:extLst>
          </p:cNvPr>
          <p:cNvGraphicFramePr/>
          <p:nvPr>
            <p:extLst>
              <p:ext uri="{D42A27DB-BD31-4B8C-83A1-F6EECF244321}">
                <p14:modId xmlns:p14="http://schemas.microsoft.com/office/powerpoint/2010/main" val="2079934542"/>
              </p:ext>
            </p:extLst>
          </p:nvPr>
        </p:nvGraphicFramePr>
        <p:xfrm>
          <a:off x="450489" y="1209264"/>
          <a:ext cx="5953389" cy="47370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8732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b="1" dirty="0">
                <a:solidFill>
                  <a:schemeClr val="tx1">
                    <a:lumMod val="65000"/>
                    <a:lumOff val="35000"/>
                  </a:schemeClr>
                </a:solidFill>
                <a:latin typeface="Century Gothic"/>
                <a:cs typeface="Century Gothic"/>
              </a:rPr>
              <a:t>Creative thinking and pragmatism</a:t>
            </a:r>
            <a:endParaRPr lang="en-US" sz="2800" b="1"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2687580"/>
            <a:ext cx="6036398" cy="4525963"/>
          </a:xfrm>
        </p:spPr>
        <p:txBody>
          <a:bodyPr>
            <a:normAutofit/>
          </a:bodyPr>
          <a:lstStyle/>
          <a:p>
            <a:r>
              <a:rPr lang="en-GB" sz="2400" dirty="0">
                <a:solidFill>
                  <a:schemeClr val="tx1">
                    <a:lumMod val="65000"/>
                    <a:lumOff val="35000"/>
                  </a:schemeClr>
                </a:solidFill>
                <a:latin typeface="Century Gothic"/>
                <a:cs typeface="Century Gothic"/>
              </a:rPr>
              <a:t>What are creative thinking and pragmatism?</a:t>
            </a:r>
          </a:p>
          <a:p>
            <a:endParaRPr lang="en-GB"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10804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b="1" dirty="0">
                <a:solidFill>
                  <a:schemeClr val="tx1">
                    <a:lumMod val="65000"/>
                    <a:lumOff val="35000"/>
                  </a:schemeClr>
                </a:solidFill>
                <a:latin typeface="Century Gothic"/>
                <a:cs typeface="Century Gothic"/>
              </a:rPr>
              <a:t>Creative thinking and pragmatism</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Diagrama 13">
            <a:extLst>
              <a:ext uri="{FF2B5EF4-FFF2-40B4-BE49-F238E27FC236}">
                <a16:creationId xmlns:a16="http://schemas.microsoft.com/office/drawing/2014/main" id="{9C46A3FB-4B96-4CE4-8DCC-285D11C0FB3D}"/>
              </a:ext>
            </a:extLst>
          </p:cNvPr>
          <p:cNvGraphicFramePr/>
          <p:nvPr>
            <p:extLst>
              <p:ext uri="{D42A27DB-BD31-4B8C-83A1-F6EECF244321}">
                <p14:modId xmlns:p14="http://schemas.microsoft.com/office/powerpoint/2010/main" val="3747531425"/>
              </p:ext>
            </p:extLst>
          </p:nvPr>
        </p:nvGraphicFramePr>
        <p:xfrm>
          <a:off x="333464" y="1940074"/>
          <a:ext cx="6063705" cy="3245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6890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en-GB" sz="2800" b="1" dirty="0">
                <a:solidFill>
                  <a:schemeClr val="tx1">
                    <a:lumMod val="65000"/>
                    <a:lumOff val="35000"/>
                  </a:schemeClr>
                </a:solidFill>
                <a:latin typeface="Century Gothic"/>
                <a:cs typeface="Century Gothic"/>
              </a:rPr>
              <a:t>Creative thinking and pragmatism</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457200" y="2329718"/>
            <a:ext cx="6131011" cy="2308324"/>
          </a:xfrm>
          <a:prstGeom prst="rect">
            <a:avLst/>
          </a:prstGeom>
          <a:noFill/>
        </p:spPr>
        <p:txBody>
          <a:bodyPr wrap="square" rtlCol="0">
            <a:spAutoFit/>
          </a:bodyPr>
          <a:lstStyle/>
          <a:p>
            <a:pPr algn="ctr"/>
            <a:r>
              <a:rPr lang="en-GB" sz="2400" b="1" dirty="0">
                <a:latin typeface="Century Gothic" panose="020B0502020202020204" pitchFamily="34" charset="0"/>
              </a:rPr>
              <a:t>Group activity</a:t>
            </a:r>
          </a:p>
          <a:p>
            <a:pPr algn="ctr"/>
            <a:endParaRPr lang="en-GB" sz="2400" i="1" dirty="0">
              <a:latin typeface="Century Gothic" panose="020B0502020202020204" pitchFamily="34" charset="0"/>
            </a:endParaRPr>
          </a:p>
          <a:p>
            <a:pPr algn="ctr"/>
            <a:r>
              <a:rPr lang="en-GB" sz="2400" i="1" dirty="0">
                <a:latin typeface="Century Gothic" panose="020B0502020202020204" pitchFamily="34" charset="0"/>
              </a:rPr>
              <a:t>What is the importance of creative thinking and pragmatism?</a:t>
            </a:r>
          </a:p>
          <a:p>
            <a:pPr algn="ctr"/>
            <a:endParaRPr lang="en-GB" sz="2400" i="1" dirty="0">
              <a:latin typeface="Century Gothic" panose="020B0502020202020204" pitchFamily="34" charset="0"/>
            </a:endParaRPr>
          </a:p>
          <a:p>
            <a:pPr algn="ctr"/>
            <a:r>
              <a:rPr lang="en-GB" sz="2400" i="1" dirty="0">
                <a:latin typeface="Century Gothic" panose="020B0502020202020204" pitchFamily="34" charset="0"/>
              </a:rPr>
              <a:t>How can we develop them?</a:t>
            </a:r>
          </a:p>
        </p:txBody>
      </p:sp>
    </p:spTree>
    <p:extLst>
      <p:ext uri="{BB962C8B-B14F-4D97-AF65-F5344CB8AC3E}">
        <p14:creationId xmlns:p14="http://schemas.microsoft.com/office/powerpoint/2010/main" val="224788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sz="2800" b="1" dirty="0">
                <a:solidFill>
                  <a:schemeClr val="tx1">
                    <a:lumMod val="65000"/>
                    <a:lumOff val="35000"/>
                  </a:schemeClr>
                </a:solidFill>
                <a:latin typeface="Century Gothic"/>
                <a:cs typeface="Century Gothic"/>
              </a:rPr>
              <a:t>Training outline</a:t>
            </a:r>
          </a:p>
        </p:txBody>
      </p:sp>
      <p:graphicFrame>
        <p:nvGraphicFramePr>
          <p:cNvPr id="4" name="Tabla 6">
            <a:extLst>
              <a:ext uri="{FF2B5EF4-FFF2-40B4-BE49-F238E27FC236}">
                <a16:creationId xmlns:a16="http://schemas.microsoft.com/office/drawing/2014/main" id="{2E1A4DA2-822B-4FB5-8954-E32DCF409139}"/>
              </a:ext>
            </a:extLst>
          </p:cNvPr>
          <p:cNvGraphicFramePr>
            <a:graphicFrameLocks noGrp="1"/>
          </p:cNvGraphicFramePr>
          <p:nvPr>
            <p:ph idx="1"/>
            <p:extLst>
              <p:ext uri="{D42A27DB-BD31-4B8C-83A1-F6EECF244321}">
                <p14:modId xmlns:p14="http://schemas.microsoft.com/office/powerpoint/2010/main" val="2688054807"/>
              </p:ext>
            </p:extLst>
          </p:nvPr>
        </p:nvGraphicFramePr>
        <p:xfrm>
          <a:off x="440920" y="1217605"/>
          <a:ext cx="5939970" cy="4450080"/>
        </p:xfrm>
        <a:graphic>
          <a:graphicData uri="http://schemas.openxmlformats.org/drawingml/2006/table">
            <a:tbl>
              <a:tblPr firstRow="1" bandRow="1">
                <a:tableStyleId>{F5AB1C69-6EDB-4FF4-983F-18BD219EF322}</a:tableStyleId>
              </a:tblPr>
              <a:tblGrid>
                <a:gridCol w="1449978">
                  <a:extLst>
                    <a:ext uri="{9D8B030D-6E8A-4147-A177-3AD203B41FA5}">
                      <a16:colId xmlns:a16="http://schemas.microsoft.com/office/drawing/2014/main" val="1134344328"/>
                    </a:ext>
                  </a:extLst>
                </a:gridCol>
                <a:gridCol w="4489992">
                  <a:extLst>
                    <a:ext uri="{9D8B030D-6E8A-4147-A177-3AD203B41FA5}">
                      <a16:colId xmlns:a16="http://schemas.microsoft.com/office/drawing/2014/main" val="481777847"/>
                    </a:ext>
                  </a:extLst>
                </a:gridCol>
              </a:tblGrid>
              <a:tr h="370840">
                <a:tc>
                  <a:txBody>
                    <a:bodyPr/>
                    <a:lstStyle/>
                    <a:p>
                      <a:r>
                        <a:rPr lang="en-GB" sz="1400" dirty="0">
                          <a:latin typeface="Century Gothic" panose="020B0502020202020204" pitchFamily="34" charset="0"/>
                        </a:rPr>
                        <a:t>Time</a:t>
                      </a:r>
                    </a:p>
                  </a:txBody>
                  <a:tcPr>
                    <a:solidFill>
                      <a:srgbClr val="779D53"/>
                    </a:solidFill>
                  </a:tcPr>
                </a:tc>
                <a:tc>
                  <a:txBody>
                    <a:bodyPr/>
                    <a:lstStyle/>
                    <a:p>
                      <a:r>
                        <a:rPr lang="en-GB" sz="1400" dirty="0">
                          <a:latin typeface="Century Gothic" panose="020B0502020202020204" pitchFamily="34" charset="0"/>
                        </a:rPr>
                        <a:t>Activity</a:t>
                      </a:r>
                    </a:p>
                  </a:txBody>
                  <a:tcPr>
                    <a:solidFill>
                      <a:srgbClr val="779D53"/>
                    </a:solidFill>
                  </a:tcPr>
                </a:tc>
                <a:extLst>
                  <a:ext uri="{0D108BD9-81ED-4DB2-BD59-A6C34878D82A}">
                    <a16:rowId xmlns:a16="http://schemas.microsoft.com/office/drawing/2014/main" val="2876179679"/>
                  </a:ext>
                </a:extLst>
              </a:tr>
              <a:tr h="370840">
                <a:tc>
                  <a:txBody>
                    <a:bodyPr/>
                    <a:lstStyle/>
                    <a:p>
                      <a:r>
                        <a:rPr lang="en-US" sz="1400" kern="1200" dirty="0">
                          <a:solidFill>
                            <a:schemeClr val="dk1"/>
                          </a:solidFill>
                          <a:effectLst/>
                          <a:latin typeface="Century Gothic" panose="020B0502020202020204" pitchFamily="34" charset="0"/>
                        </a:rPr>
                        <a:t>60 min</a:t>
                      </a:r>
                      <a:endParaRPr lang="en-GB" sz="1400" dirty="0">
                        <a:latin typeface="Century Gothic" panose="020B0502020202020204" pitchFamily="34" charset="0"/>
                      </a:endParaRPr>
                    </a:p>
                  </a:txBody>
                  <a:tcPr/>
                </a:tc>
                <a:tc>
                  <a:txBody>
                    <a:bodyPr/>
                    <a:lstStyle/>
                    <a:p>
                      <a:r>
                        <a:rPr lang="en-US" sz="1400" dirty="0">
                          <a:latin typeface="Century Gothic" panose="020B0502020202020204" pitchFamily="34" charset="0"/>
                        </a:rPr>
                        <a:t>I</a:t>
                      </a:r>
                      <a:r>
                        <a:rPr lang="en-GB" sz="1400" dirty="0" err="1">
                          <a:latin typeface="Century Gothic" panose="020B0502020202020204" pitchFamily="34" charset="0"/>
                        </a:rPr>
                        <a:t>ntroduction</a:t>
                      </a:r>
                      <a:r>
                        <a:rPr lang="en-GB" sz="1400" dirty="0">
                          <a:latin typeface="Century Gothic" panose="020B0502020202020204" pitchFamily="34" charset="0"/>
                        </a:rPr>
                        <a:t> of group and submodule</a:t>
                      </a:r>
                    </a:p>
                  </a:txBody>
                  <a:tcPr/>
                </a:tc>
                <a:extLst>
                  <a:ext uri="{0D108BD9-81ED-4DB2-BD59-A6C34878D82A}">
                    <a16:rowId xmlns:a16="http://schemas.microsoft.com/office/drawing/2014/main" val="2771988341"/>
                  </a:ext>
                </a:extLst>
              </a:tr>
              <a:tr h="370840">
                <a:tc>
                  <a:txBody>
                    <a:bodyPr/>
                    <a:lstStyle/>
                    <a:p>
                      <a:r>
                        <a:rPr lang="en-GB" sz="1400" dirty="0">
                          <a:latin typeface="Century Gothic" panose="020B0502020202020204" pitchFamily="34" charset="0"/>
                        </a:rPr>
                        <a:t>30 min</a:t>
                      </a:r>
                    </a:p>
                  </a:txBody>
                  <a:tcPr/>
                </a:tc>
                <a:tc>
                  <a:txBody>
                    <a:bodyPr/>
                    <a:lstStyle/>
                    <a:p>
                      <a:r>
                        <a:rPr lang="en-GB" sz="1400" dirty="0">
                          <a:latin typeface="Century Gothic" panose="020B0502020202020204" pitchFamily="34" charset="0"/>
                        </a:rPr>
                        <a:t>Initial test</a:t>
                      </a:r>
                    </a:p>
                  </a:txBody>
                  <a:tcPr/>
                </a:tc>
                <a:extLst>
                  <a:ext uri="{0D108BD9-81ED-4DB2-BD59-A6C34878D82A}">
                    <a16:rowId xmlns:a16="http://schemas.microsoft.com/office/drawing/2014/main" val="2739203438"/>
                  </a:ext>
                </a:extLst>
              </a:tr>
              <a:tr h="370840">
                <a:tc>
                  <a:txBody>
                    <a:bodyPr/>
                    <a:lstStyle/>
                    <a:p>
                      <a:r>
                        <a:rPr lang="en-GB" sz="1400" dirty="0">
                          <a:latin typeface="Century Gothic" panose="020B0502020202020204" pitchFamily="34" charset="0"/>
                        </a:rPr>
                        <a:t>15 min</a:t>
                      </a:r>
                    </a:p>
                  </a:txBody>
                  <a:tcPr/>
                </a:tc>
                <a:tc>
                  <a:txBody>
                    <a:bodyPr/>
                    <a:lstStyle/>
                    <a:p>
                      <a:r>
                        <a:rPr lang="en-US" sz="1400" kern="1200" dirty="0">
                          <a:solidFill>
                            <a:schemeClr val="dk1"/>
                          </a:solidFill>
                          <a:effectLst/>
                          <a:latin typeface="Century Gothic" panose="020B0502020202020204" pitchFamily="34" charset="0"/>
                          <a:ea typeface="+mn-ea"/>
                          <a:cs typeface="+mn-cs"/>
                        </a:rPr>
                        <a:t>Soft skills</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220304785"/>
                  </a:ext>
                </a:extLst>
              </a:tr>
              <a:tr h="370840">
                <a:tc>
                  <a:txBody>
                    <a:bodyPr/>
                    <a:lstStyle/>
                    <a:p>
                      <a:r>
                        <a:rPr lang="en-GB" sz="1400" dirty="0">
                          <a:latin typeface="Century Gothic" panose="020B0502020202020204" pitchFamily="34" charset="0"/>
                        </a:rPr>
                        <a:t>60 min</a:t>
                      </a:r>
                    </a:p>
                  </a:txBody>
                  <a:tcPr/>
                </a:tc>
                <a:tc>
                  <a:txBody>
                    <a:bodyPr/>
                    <a:lstStyle/>
                    <a:p>
                      <a:r>
                        <a:rPr lang="en-US" sz="1400" kern="1200" dirty="0">
                          <a:solidFill>
                            <a:schemeClr val="dk1"/>
                          </a:solidFill>
                          <a:effectLst/>
                          <a:latin typeface="Century Gothic" panose="020B0502020202020204" pitchFamily="34" charset="0"/>
                          <a:ea typeface="+mn-ea"/>
                          <a:cs typeface="+mn-cs"/>
                        </a:rPr>
                        <a:t>Responsibility</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287196360"/>
                  </a:ext>
                </a:extLst>
              </a:tr>
              <a:tr h="370840">
                <a:tc>
                  <a:txBody>
                    <a:bodyPr/>
                    <a:lstStyle/>
                    <a:p>
                      <a:r>
                        <a:rPr lang="en-GB" sz="1400" dirty="0">
                          <a:latin typeface="Century Gothic" panose="020B0502020202020204" pitchFamily="34" charset="0"/>
                        </a:rPr>
                        <a:t>30 min</a:t>
                      </a:r>
                    </a:p>
                  </a:txBody>
                  <a:tcPr/>
                </a:tc>
                <a:tc>
                  <a:txBody>
                    <a:bodyPr/>
                    <a:lstStyle/>
                    <a:p>
                      <a:r>
                        <a:rPr lang="en-US" sz="1400" kern="1200" dirty="0">
                          <a:solidFill>
                            <a:schemeClr val="dk1"/>
                          </a:solidFill>
                          <a:effectLst/>
                          <a:latin typeface="Century Gothic" panose="020B0502020202020204" pitchFamily="34" charset="0"/>
                          <a:ea typeface="+mn-ea"/>
                          <a:cs typeface="+mn-cs"/>
                        </a:rPr>
                        <a:t>Resilience</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4040988628"/>
                  </a:ext>
                </a:extLst>
              </a:tr>
              <a:tr h="370840">
                <a:tc>
                  <a:txBody>
                    <a:bodyPr/>
                    <a:lstStyle/>
                    <a:p>
                      <a:r>
                        <a:rPr lang="pt-PT" sz="1400" dirty="0">
                          <a:latin typeface="Century Gothic" panose="020B0502020202020204" pitchFamily="34" charset="0"/>
                        </a:rPr>
                        <a:t>15 min</a:t>
                      </a:r>
                      <a:endParaRPr lang="en-GB" sz="1400" dirty="0">
                        <a:latin typeface="Century Gothic" panose="020B0502020202020204" pitchFamily="34" charset="0"/>
                      </a:endParaRPr>
                    </a:p>
                  </a:txBody>
                  <a:tcPr/>
                </a:tc>
                <a:tc>
                  <a:txBody>
                    <a:bodyPr/>
                    <a:lstStyle/>
                    <a:p>
                      <a:r>
                        <a:rPr lang="pt-PT" sz="1400" kern="1200" dirty="0" err="1">
                          <a:solidFill>
                            <a:schemeClr val="dk1"/>
                          </a:solidFill>
                          <a:effectLst/>
                          <a:latin typeface="Century Gothic" panose="020B0502020202020204" pitchFamily="34" charset="0"/>
                          <a:ea typeface="+mn-ea"/>
                          <a:cs typeface="+mn-cs"/>
                        </a:rPr>
                        <a:t>Dreams</a:t>
                      </a:r>
                      <a:r>
                        <a:rPr lang="pt-PT" sz="1400" kern="1200" dirty="0">
                          <a:solidFill>
                            <a:schemeClr val="dk1"/>
                          </a:solidFill>
                          <a:effectLst/>
                          <a:latin typeface="Century Gothic" panose="020B0502020202020204" pitchFamily="34" charset="0"/>
                          <a:ea typeface="+mn-ea"/>
                          <a:cs typeface="+mn-cs"/>
                        </a:rPr>
                        <a:t> </a:t>
                      </a:r>
                      <a:r>
                        <a:rPr lang="pt-PT" sz="1400" kern="1200" dirty="0" err="1">
                          <a:solidFill>
                            <a:schemeClr val="dk1"/>
                          </a:solidFill>
                          <a:effectLst/>
                          <a:latin typeface="Century Gothic" panose="020B0502020202020204" pitchFamily="34" charset="0"/>
                          <a:ea typeface="+mn-ea"/>
                          <a:cs typeface="+mn-cs"/>
                        </a:rPr>
                        <a:t>and</a:t>
                      </a:r>
                      <a:r>
                        <a:rPr lang="pt-PT" sz="1400" kern="1200" dirty="0">
                          <a:solidFill>
                            <a:schemeClr val="dk1"/>
                          </a:solidFill>
                          <a:effectLst/>
                          <a:latin typeface="Century Gothic" panose="020B0502020202020204" pitchFamily="34" charset="0"/>
                          <a:ea typeface="+mn-ea"/>
                          <a:cs typeface="+mn-cs"/>
                        </a:rPr>
                        <a:t> </a:t>
                      </a:r>
                      <a:r>
                        <a:rPr lang="pt-PT" sz="1400" kern="1200" dirty="0" err="1">
                          <a:solidFill>
                            <a:schemeClr val="dk1"/>
                          </a:solidFill>
                          <a:effectLst/>
                          <a:latin typeface="Century Gothic" panose="020B0502020202020204" pitchFamily="34" charset="0"/>
                          <a:ea typeface="+mn-ea"/>
                          <a:cs typeface="+mn-cs"/>
                        </a:rPr>
                        <a:t>skills</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161981644"/>
                  </a:ext>
                </a:extLst>
              </a:tr>
              <a:tr h="370840">
                <a:tc>
                  <a:txBody>
                    <a:bodyPr/>
                    <a:lstStyle/>
                    <a:p>
                      <a:r>
                        <a:rPr lang="pt-PT" sz="1400" dirty="0">
                          <a:latin typeface="Century Gothic" panose="020B0502020202020204" pitchFamily="34" charset="0"/>
                        </a:rPr>
                        <a:t>45 min</a:t>
                      </a:r>
                      <a:endParaRPr lang="en-GB" sz="1400" dirty="0">
                        <a:latin typeface="Century Gothic" panose="020B0502020202020204" pitchFamily="34" charset="0"/>
                      </a:endParaRPr>
                    </a:p>
                  </a:txBody>
                  <a:tcPr/>
                </a:tc>
                <a:tc>
                  <a:txBody>
                    <a:bodyPr/>
                    <a:lstStyle/>
                    <a:p>
                      <a:r>
                        <a:rPr lang="pt-PT" sz="1400" kern="1200" dirty="0">
                          <a:solidFill>
                            <a:schemeClr val="dk1"/>
                          </a:solidFill>
                          <a:effectLst/>
                          <a:latin typeface="Century Gothic" panose="020B0502020202020204" pitchFamily="34" charset="0"/>
                          <a:ea typeface="+mn-ea"/>
                          <a:cs typeface="+mn-cs"/>
                        </a:rPr>
                        <a:t>Creative </a:t>
                      </a:r>
                      <a:r>
                        <a:rPr lang="pt-PT" sz="1400" kern="1200" dirty="0" err="1">
                          <a:solidFill>
                            <a:schemeClr val="dk1"/>
                          </a:solidFill>
                          <a:effectLst/>
                          <a:latin typeface="Century Gothic" panose="020B0502020202020204" pitchFamily="34" charset="0"/>
                          <a:ea typeface="+mn-ea"/>
                          <a:cs typeface="+mn-cs"/>
                        </a:rPr>
                        <a:t>thinking</a:t>
                      </a:r>
                      <a:r>
                        <a:rPr lang="pt-PT" sz="1400" kern="1200" dirty="0">
                          <a:solidFill>
                            <a:schemeClr val="dk1"/>
                          </a:solidFill>
                          <a:effectLst/>
                          <a:latin typeface="Century Gothic" panose="020B0502020202020204" pitchFamily="34" charset="0"/>
                          <a:ea typeface="+mn-ea"/>
                          <a:cs typeface="+mn-cs"/>
                        </a:rPr>
                        <a:t> </a:t>
                      </a:r>
                      <a:r>
                        <a:rPr lang="pt-PT" sz="1400" kern="1200" dirty="0" err="1">
                          <a:solidFill>
                            <a:schemeClr val="dk1"/>
                          </a:solidFill>
                          <a:effectLst/>
                          <a:latin typeface="Century Gothic" panose="020B0502020202020204" pitchFamily="34" charset="0"/>
                          <a:ea typeface="+mn-ea"/>
                          <a:cs typeface="+mn-cs"/>
                        </a:rPr>
                        <a:t>and</a:t>
                      </a:r>
                      <a:r>
                        <a:rPr lang="pt-PT" sz="1400" kern="1200" dirty="0">
                          <a:solidFill>
                            <a:schemeClr val="dk1"/>
                          </a:solidFill>
                          <a:effectLst/>
                          <a:latin typeface="Century Gothic" panose="020B0502020202020204" pitchFamily="34" charset="0"/>
                          <a:ea typeface="+mn-ea"/>
                          <a:cs typeface="+mn-cs"/>
                        </a:rPr>
                        <a:t> </a:t>
                      </a:r>
                      <a:r>
                        <a:rPr lang="pt-PT" sz="1400" kern="1200" dirty="0" err="1">
                          <a:solidFill>
                            <a:schemeClr val="dk1"/>
                          </a:solidFill>
                          <a:effectLst/>
                          <a:latin typeface="Century Gothic" panose="020B0502020202020204" pitchFamily="34" charset="0"/>
                          <a:ea typeface="+mn-ea"/>
                          <a:cs typeface="+mn-cs"/>
                        </a:rPr>
                        <a:t>pragmatism</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453985572"/>
                  </a:ext>
                </a:extLst>
              </a:tr>
              <a:tr h="370840">
                <a:tc>
                  <a:txBody>
                    <a:bodyPr/>
                    <a:lstStyle/>
                    <a:p>
                      <a:r>
                        <a:rPr lang="pt-PT" sz="1400" dirty="0">
                          <a:latin typeface="Century Gothic" panose="020B0502020202020204" pitchFamily="34" charset="0"/>
                        </a:rPr>
                        <a:t>15 min</a:t>
                      </a:r>
                      <a:endParaRPr lang="en-GB" sz="1400" dirty="0">
                        <a:latin typeface="Century Gothic" panose="020B0502020202020204" pitchFamily="34" charset="0"/>
                      </a:endParaRPr>
                    </a:p>
                  </a:txBody>
                  <a:tcPr/>
                </a:tc>
                <a:tc>
                  <a:txBody>
                    <a:bodyPr/>
                    <a:lstStyle/>
                    <a:p>
                      <a:r>
                        <a:rPr lang="en-GB" sz="1400" dirty="0">
                          <a:latin typeface="Century Gothic" panose="020B0502020202020204" pitchFamily="34" charset="0"/>
                        </a:rPr>
                        <a:t>Self-analysis and strategic planning </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4130695055"/>
                  </a:ext>
                </a:extLst>
              </a:tr>
              <a:tr h="370840">
                <a:tc>
                  <a:txBody>
                    <a:bodyPr/>
                    <a:lstStyle/>
                    <a:p>
                      <a:r>
                        <a:rPr lang="pt-PT" sz="1400" dirty="0">
                          <a:latin typeface="Century Gothic" panose="020B0502020202020204" pitchFamily="34" charset="0"/>
                        </a:rPr>
                        <a:t>90 min</a:t>
                      </a:r>
                      <a:endParaRPr lang="en-GB" sz="1400" dirty="0">
                        <a:latin typeface="Century Gothic" panose="020B0502020202020204" pitchFamily="34" charset="0"/>
                      </a:endParaRPr>
                    </a:p>
                  </a:txBody>
                  <a:tcPr/>
                </a:tc>
                <a:tc>
                  <a:txBody>
                    <a:bodyPr/>
                    <a:lstStyle/>
                    <a:p>
                      <a:r>
                        <a:rPr lang="pt-PT" sz="1400" kern="1200" dirty="0" err="1">
                          <a:solidFill>
                            <a:schemeClr val="dk1"/>
                          </a:solidFill>
                          <a:effectLst/>
                          <a:latin typeface="Century Gothic" panose="020B0502020202020204" pitchFamily="34" charset="0"/>
                          <a:ea typeface="+mn-ea"/>
                          <a:cs typeface="+mn-cs"/>
                        </a:rPr>
                        <a:t>Goals</a:t>
                      </a:r>
                      <a:r>
                        <a:rPr lang="pt-PT" sz="1400" kern="1200" dirty="0">
                          <a:solidFill>
                            <a:schemeClr val="dk1"/>
                          </a:solidFill>
                          <a:effectLst/>
                          <a:latin typeface="Century Gothic" panose="020B0502020202020204" pitchFamily="34" charset="0"/>
                          <a:ea typeface="+mn-ea"/>
                          <a:cs typeface="+mn-cs"/>
                        </a:rPr>
                        <a:t>’ </a:t>
                      </a:r>
                      <a:r>
                        <a:rPr lang="pt-PT" sz="1400" kern="1200" dirty="0" err="1">
                          <a:solidFill>
                            <a:schemeClr val="dk1"/>
                          </a:solidFill>
                          <a:effectLst/>
                          <a:latin typeface="Century Gothic" panose="020B0502020202020204" pitchFamily="34" charset="0"/>
                          <a:ea typeface="+mn-ea"/>
                          <a:cs typeface="+mn-cs"/>
                        </a:rPr>
                        <a:t>setting</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046563582"/>
                  </a:ext>
                </a:extLst>
              </a:tr>
              <a:tr h="370840">
                <a:tc>
                  <a:txBody>
                    <a:bodyPr/>
                    <a:lstStyle/>
                    <a:p>
                      <a:r>
                        <a:rPr lang="en-GB" sz="1400" dirty="0">
                          <a:latin typeface="Century Gothic" panose="020B0502020202020204" pitchFamily="34" charset="0"/>
                        </a:rPr>
                        <a:t>45 min</a:t>
                      </a:r>
                    </a:p>
                  </a:txBody>
                  <a:tcPr/>
                </a:tc>
                <a:tc>
                  <a:txBody>
                    <a:bodyPr/>
                    <a:lstStyle/>
                    <a:p>
                      <a:r>
                        <a:rPr lang="en-US" sz="1400" kern="1200" dirty="0">
                          <a:solidFill>
                            <a:schemeClr val="dk1"/>
                          </a:solidFill>
                          <a:effectLst/>
                          <a:latin typeface="Century Gothic" panose="020B0502020202020204" pitchFamily="34" charset="0"/>
                          <a:ea typeface="+mn-ea"/>
                          <a:cs typeface="+mn-cs"/>
                        </a:rPr>
                        <a:t>Conclusion and quiz</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33232673"/>
                  </a:ext>
                </a:extLst>
              </a:tr>
              <a:tr h="370840">
                <a:tc>
                  <a:txBody>
                    <a:bodyPr/>
                    <a:lstStyle/>
                    <a:p>
                      <a:r>
                        <a:rPr lang="pt-PT" sz="1400" dirty="0">
                          <a:latin typeface="Century Gothic" panose="020B0502020202020204" pitchFamily="34" charset="0"/>
                        </a:rPr>
                        <a:t>45 min</a:t>
                      </a:r>
                      <a:endParaRPr lang="en-GB" sz="1400" dirty="0">
                        <a:latin typeface="Century Gothic" panose="020B0502020202020204" pitchFamily="34" charset="0"/>
                      </a:endParaRPr>
                    </a:p>
                  </a:txBody>
                  <a:tcPr/>
                </a:tc>
                <a:tc>
                  <a:txBody>
                    <a:bodyPr/>
                    <a:lstStyle/>
                    <a:p>
                      <a:r>
                        <a:rPr lang="pt-PT" sz="1400" kern="1200" dirty="0">
                          <a:solidFill>
                            <a:schemeClr val="dk1"/>
                          </a:solidFill>
                          <a:effectLst/>
                          <a:latin typeface="Century Gothic" panose="020B0502020202020204" pitchFamily="34" charset="0"/>
                          <a:ea typeface="+mn-ea"/>
                          <a:cs typeface="+mn-cs"/>
                        </a:rPr>
                        <a:t>Final </a:t>
                      </a:r>
                      <a:r>
                        <a:rPr lang="pt-PT" sz="1400" kern="1200" dirty="0" err="1">
                          <a:solidFill>
                            <a:schemeClr val="dk1"/>
                          </a:solidFill>
                          <a:effectLst/>
                          <a:latin typeface="Century Gothic" panose="020B0502020202020204" pitchFamily="34" charset="0"/>
                          <a:ea typeface="+mn-ea"/>
                          <a:cs typeface="+mn-cs"/>
                        </a:rPr>
                        <a:t>test</a:t>
                      </a:r>
                      <a:endParaRPr lang="el-GR" sz="14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403655048"/>
                  </a:ext>
                </a:extLst>
              </a:tr>
            </a:tbl>
          </a:graphicData>
        </a:graphic>
      </p:graphicFrame>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CuadroTexto 2">
            <a:extLst>
              <a:ext uri="{FF2B5EF4-FFF2-40B4-BE49-F238E27FC236}">
                <a16:creationId xmlns:a16="http://schemas.microsoft.com/office/drawing/2014/main" id="{5F44AD32-1DC6-47ED-9707-A0ADA40BF2C6}"/>
              </a:ext>
            </a:extLst>
          </p:cNvPr>
          <p:cNvSpPr txBox="1"/>
          <p:nvPr/>
        </p:nvSpPr>
        <p:spPr>
          <a:xfrm>
            <a:off x="423667" y="5667685"/>
            <a:ext cx="6036399" cy="307777"/>
          </a:xfrm>
          <a:prstGeom prst="rect">
            <a:avLst/>
          </a:prstGeom>
          <a:noFill/>
        </p:spPr>
        <p:txBody>
          <a:bodyPr wrap="square" rtlCol="0">
            <a:spAutoFit/>
          </a:bodyPr>
          <a:lstStyle/>
          <a:p>
            <a:r>
              <a:rPr lang="en-GB" sz="1400" b="1" dirty="0">
                <a:latin typeface="Century Gothic" panose="020B0502020202020204" pitchFamily="34" charset="0"/>
              </a:rPr>
              <a:t>TOTAL = 7,5h</a:t>
            </a:r>
          </a:p>
        </p:txBody>
      </p:sp>
    </p:spTree>
    <p:extLst>
      <p:ext uri="{BB962C8B-B14F-4D97-AF65-F5344CB8AC3E}">
        <p14:creationId xmlns:p14="http://schemas.microsoft.com/office/powerpoint/2010/main" val="256154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71951"/>
            <a:ext cx="5939969" cy="1673432"/>
          </a:xfrm>
        </p:spPr>
        <p:txBody>
          <a:bodyPr>
            <a:normAutofit/>
          </a:bodyPr>
          <a:lstStyle/>
          <a:p>
            <a:pPr algn="l"/>
            <a:r>
              <a:rPr lang="en-GB" sz="2800" b="1" dirty="0">
                <a:solidFill>
                  <a:schemeClr val="tx1">
                    <a:lumMod val="65000"/>
                    <a:lumOff val="35000"/>
                  </a:schemeClr>
                </a:solidFill>
                <a:latin typeface="Century Gothic"/>
                <a:cs typeface="Century Gothic"/>
              </a:rPr>
              <a:t>Self-analysis and strategic planning</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5" name="Content Placeholder 2">
            <a:extLst>
              <a:ext uri="{FF2B5EF4-FFF2-40B4-BE49-F238E27FC236}">
                <a16:creationId xmlns:a16="http://schemas.microsoft.com/office/drawing/2014/main" id="{8FDF405A-E190-4AB8-A78A-5E55A13245A1}"/>
              </a:ext>
            </a:extLst>
          </p:cNvPr>
          <p:cNvSpPr>
            <a:spLocks noGrp="1"/>
          </p:cNvSpPr>
          <p:nvPr>
            <p:ph idx="1"/>
          </p:nvPr>
        </p:nvSpPr>
        <p:spPr>
          <a:xfrm>
            <a:off x="457200" y="1600200"/>
            <a:ext cx="6036398" cy="4525963"/>
          </a:xfrm>
        </p:spPr>
        <p:txBody>
          <a:bodyPr>
            <a:normAutofit/>
          </a:bodyPr>
          <a:lstStyle/>
          <a:p>
            <a:r>
              <a:rPr lang="en-GB" sz="1800" b="1" dirty="0">
                <a:solidFill>
                  <a:schemeClr val="tx1">
                    <a:lumMod val="65000"/>
                    <a:lumOff val="35000"/>
                  </a:schemeClr>
                </a:solidFill>
                <a:latin typeface="Century Gothic"/>
                <a:cs typeface="Century Gothic"/>
              </a:rPr>
              <a:t>Self-analysis</a:t>
            </a:r>
            <a:r>
              <a:rPr lang="en-GB" sz="1800" dirty="0">
                <a:solidFill>
                  <a:schemeClr val="tx1">
                    <a:lumMod val="65000"/>
                    <a:lumOff val="35000"/>
                  </a:schemeClr>
                </a:solidFill>
                <a:latin typeface="Century Gothic"/>
                <a:cs typeface="Century Gothic"/>
              </a:rPr>
              <a:t> helps us to be aware of ourselves, of what we think and what we are, allowing us to focus on what really matters to us – our strengths. Self-analysis can be practiced. </a:t>
            </a:r>
          </a:p>
          <a:p>
            <a:endParaRPr lang="en-GB" sz="2400" dirty="0">
              <a:solidFill>
                <a:schemeClr val="tx1">
                  <a:lumMod val="65000"/>
                  <a:lumOff val="35000"/>
                </a:schemeClr>
              </a:solidFill>
              <a:latin typeface="Century Gothic"/>
              <a:cs typeface="Century Gothic"/>
            </a:endParaRPr>
          </a:p>
        </p:txBody>
      </p:sp>
      <p:pic>
        <p:nvPicPr>
          <p:cNvPr id="17" name="Imagem 16">
            <a:extLst>
              <a:ext uri="{FF2B5EF4-FFF2-40B4-BE49-F238E27FC236}">
                <a16:creationId xmlns:a16="http://schemas.microsoft.com/office/drawing/2014/main" id="{EE1D5C3F-5CD1-4E05-9946-0C00617438A9}"/>
              </a:ext>
            </a:extLst>
          </p:cNvPr>
          <p:cNvPicPr/>
          <p:nvPr/>
        </p:nvPicPr>
        <p:blipFill>
          <a:blip r:embed="rId8" cstate="screen">
            <a:extLst>
              <a:ext uri="{28A0092B-C50C-407E-A947-70E740481C1C}">
                <a14:useLocalDpi xmlns:a14="http://schemas.microsoft.com/office/drawing/2010/main"/>
              </a:ext>
            </a:extLst>
          </a:blip>
          <a:stretch>
            <a:fillRect/>
          </a:stretch>
        </p:blipFill>
        <p:spPr>
          <a:xfrm>
            <a:off x="1526796" y="3104565"/>
            <a:ext cx="4152550" cy="2405521"/>
          </a:xfrm>
          <a:prstGeom prst="rect">
            <a:avLst/>
          </a:prstGeom>
        </p:spPr>
      </p:pic>
      <p:sp>
        <p:nvSpPr>
          <p:cNvPr id="20" name="TextBox 19">
            <a:extLst>
              <a:ext uri="{FF2B5EF4-FFF2-40B4-BE49-F238E27FC236}">
                <a16:creationId xmlns:a16="http://schemas.microsoft.com/office/drawing/2014/main" id="{94BEE04E-D4B9-4A08-9C59-399C8EA099AE}"/>
              </a:ext>
            </a:extLst>
          </p:cNvPr>
          <p:cNvSpPr txBox="1"/>
          <p:nvPr/>
        </p:nvSpPr>
        <p:spPr>
          <a:xfrm>
            <a:off x="1661612" y="5588132"/>
            <a:ext cx="3900289" cy="276999"/>
          </a:xfrm>
          <a:prstGeom prst="rect">
            <a:avLst/>
          </a:prstGeom>
          <a:noFill/>
        </p:spPr>
        <p:txBody>
          <a:bodyPr wrap="square">
            <a:spAutoFit/>
          </a:bodyPr>
          <a:lstStyle/>
          <a:p>
            <a:r>
              <a:rPr lang="en-US" sz="1200" dirty="0">
                <a:solidFill>
                  <a:srgbClr val="3F4652"/>
                </a:solidFill>
                <a:latin typeface="Century Gothic" panose="020B0502020202020204" pitchFamily="34" charset="0"/>
              </a:rPr>
              <a:t>Source: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https://unsplash.com/photos/j6Y4lyBFVdc </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191971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71951"/>
            <a:ext cx="5939969" cy="1673432"/>
          </a:xfrm>
        </p:spPr>
        <p:txBody>
          <a:bodyPr>
            <a:normAutofit/>
          </a:bodyPr>
          <a:lstStyle/>
          <a:p>
            <a:pPr algn="l"/>
            <a:r>
              <a:rPr lang="en-GB" sz="2800" b="1" dirty="0">
                <a:solidFill>
                  <a:schemeClr val="tx1">
                    <a:lumMod val="65000"/>
                    <a:lumOff val="35000"/>
                  </a:schemeClr>
                </a:solidFill>
                <a:latin typeface="Century Gothic"/>
                <a:cs typeface="Century Gothic"/>
              </a:rPr>
              <a:t>Self-analysis and strategic planning</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5" name="Content Placeholder 2">
            <a:extLst>
              <a:ext uri="{FF2B5EF4-FFF2-40B4-BE49-F238E27FC236}">
                <a16:creationId xmlns:a16="http://schemas.microsoft.com/office/drawing/2014/main" id="{8FDF405A-E190-4AB8-A78A-5E55A13245A1}"/>
              </a:ext>
            </a:extLst>
          </p:cNvPr>
          <p:cNvSpPr>
            <a:spLocks noGrp="1"/>
          </p:cNvSpPr>
          <p:nvPr>
            <p:ph idx="1"/>
          </p:nvPr>
        </p:nvSpPr>
        <p:spPr>
          <a:xfrm>
            <a:off x="457200" y="1432951"/>
            <a:ext cx="6036398" cy="4525963"/>
          </a:xfrm>
        </p:spPr>
        <p:txBody>
          <a:bodyPr>
            <a:normAutofit/>
          </a:bodyPr>
          <a:lstStyle/>
          <a:p>
            <a:r>
              <a:rPr lang="en-GB" sz="1800" b="1" dirty="0">
                <a:solidFill>
                  <a:schemeClr val="tx1">
                    <a:lumMod val="65000"/>
                    <a:lumOff val="35000"/>
                  </a:schemeClr>
                </a:solidFill>
                <a:latin typeface="Century Gothic"/>
                <a:cs typeface="Century Gothic"/>
              </a:rPr>
              <a:t>Strategic planning </a:t>
            </a:r>
            <a:r>
              <a:rPr lang="en-GB" sz="1800" dirty="0">
                <a:solidFill>
                  <a:schemeClr val="tx1">
                    <a:lumMod val="65000"/>
                    <a:lumOff val="35000"/>
                  </a:schemeClr>
                </a:solidFill>
                <a:latin typeface="Century Gothic"/>
                <a:cs typeface="Century Gothic"/>
              </a:rPr>
              <a:t>is the process of establishing a direction knowing where we are and where we are going.</a:t>
            </a:r>
          </a:p>
          <a:p>
            <a:r>
              <a:rPr lang="en-GB" sz="1800" dirty="0">
                <a:solidFill>
                  <a:schemeClr val="tx1">
                    <a:lumMod val="65000"/>
                    <a:lumOff val="35000"/>
                  </a:schemeClr>
                </a:solidFill>
                <a:latin typeface="Century Gothic"/>
                <a:cs typeface="Century Gothic"/>
              </a:rPr>
              <a:t> To cope with the setbacks that happen in all areas of life, sometimes we need to change tactic and have backup plans.</a:t>
            </a:r>
          </a:p>
          <a:p>
            <a:r>
              <a:rPr lang="en-GB" sz="1800" dirty="0">
                <a:solidFill>
                  <a:schemeClr val="tx1">
                    <a:lumMod val="65000"/>
                    <a:lumOff val="35000"/>
                  </a:schemeClr>
                </a:solidFill>
                <a:latin typeface="Century Gothic"/>
                <a:cs typeface="Century Gothic"/>
              </a:rPr>
              <a:t>A backup plan is not a precursor for failure. The reason why there is a “plan B” is because strategically when designing a “plan A” some anticipation had place predicting what could go wrong. </a:t>
            </a:r>
          </a:p>
        </p:txBody>
      </p:sp>
      <p:graphicFrame>
        <p:nvGraphicFramePr>
          <p:cNvPr id="14" name="Diagrama 13">
            <a:extLst>
              <a:ext uri="{FF2B5EF4-FFF2-40B4-BE49-F238E27FC236}">
                <a16:creationId xmlns:a16="http://schemas.microsoft.com/office/drawing/2014/main" id="{6A928002-F3F4-4690-A99C-E56050E47CB7}"/>
              </a:ext>
            </a:extLst>
          </p:cNvPr>
          <p:cNvGraphicFramePr/>
          <p:nvPr>
            <p:extLst>
              <p:ext uri="{D42A27DB-BD31-4B8C-83A1-F6EECF244321}">
                <p14:modId xmlns:p14="http://schemas.microsoft.com/office/powerpoint/2010/main" val="134302551"/>
              </p:ext>
            </p:extLst>
          </p:nvPr>
        </p:nvGraphicFramePr>
        <p:xfrm>
          <a:off x="839418" y="4409198"/>
          <a:ext cx="5486400" cy="19640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2663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sz="2800" b="1" dirty="0">
                <a:solidFill>
                  <a:schemeClr val="tx1">
                    <a:lumMod val="65000"/>
                    <a:lumOff val="35000"/>
                  </a:schemeClr>
                </a:solidFill>
                <a:latin typeface="Century Gothic"/>
                <a:cs typeface="Century Gothic"/>
              </a:rPr>
              <a:t>Goals’ setting</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7" name="Content Placeholder 2">
            <a:extLst>
              <a:ext uri="{FF2B5EF4-FFF2-40B4-BE49-F238E27FC236}">
                <a16:creationId xmlns:a16="http://schemas.microsoft.com/office/drawing/2014/main" id="{06AB534E-53F7-4EF4-99D5-279DC1E1D18C}"/>
              </a:ext>
            </a:extLst>
          </p:cNvPr>
          <p:cNvSpPr>
            <a:spLocks noGrp="1"/>
          </p:cNvSpPr>
          <p:nvPr>
            <p:ph idx="1"/>
          </p:nvPr>
        </p:nvSpPr>
        <p:spPr>
          <a:xfrm>
            <a:off x="498017" y="1607997"/>
            <a:ext cx="6237215" cy="4537431"/>
          </a:xfrm>
        </p:spPr>
        <p:txBody>
          <a:bodyPr>
            <a:normAutofit/>
          </a:bodyPr>
          <a:lstStyle/>
          <a:p>
            <a:r>
              <a:rPr lang="en-GB" sz="2400" dirty="0">
                <a:solidFill>
                  <a:schemeClr val="tx1">
                    <a:lumMod val="65000"/>
                    <a:lumOff val="35000"/>
                  </a:schemeClr>
                </a:solidFill>
                <a:latin typeface="Century Gothic"/>
                <a:cs typeface="Century Gothic"/>
              </a:rPr>
              <a:t>Which obstacles do you face reaching your goals in the different spheres of your life? </a:t>
            </a:r>
          </a:p>
        </p:txBody>
      </p:sp>
      <p:pic>
        <p:nvPicPr>
          <p:cNvPr id="20" name="Imagem 19">
            <a:extLst>
              <a:ext uri="{FF2B5EF4-FFF2-40B4-BE49-F238E27FC236}">
                <a16:creationId xmlns:a16="http://schemas.microsoft.com/office/drawing/2014/main" id="{0B25E135-662D-488D-9367-BAB013FB2AF9}"/>
              </a:ext>
            </a:extLst>
          </p:cNvPr>
          <p:cNvPicPr/>
          <p:nvPr/>
        </p:nvPicPr>
        <p:blipFill>
          <a:blip r:embed="rId8" cstate="screen">
            <a:extLst>
              <a:ext uri="{28A0092B-C50C-407E-A947-70E740481C1C}">
                <a14:useLocalDpi xmlns:a14="http://schemas.microsoft.com/office/drawing/2010/main"/>
              </a:ext>
            </a:extLst>
          </a:blip>
          <a:stretch>
            <a:fillRect/>
          </a:stretch>
        </p:blipFill>
        <p:spPr>
          <a:xfrm>
            <a:off x="1734589" y="3133242"/>
            <a:ext cx="3538172" cy="2437432"/>
          </a:xfrm>
          <a:prstGeom prst="rect">
            <a:avLst/>
          </a:prstGeom>
        </p:spPr>
      </p:pic>
      <p:sp>
        <p:nvSpPr>
          <p:cNvPr id="21" name="CaixaDeTexto 20">
            <a:extLst>
              <a:ext uri="{FF2B5EF4-FFF2-40B4-BE49-F238E27FC236}">
                <a16:creationId xmlns:a16="http://schemas.microsoft.com/office/drawing/2014/main" id="{F6C94741-2222-4A07-8891-F3052DDE22F0}"/>
              </a:ext>
            </a:extLst>
          </p:cNvPr>
          <p:cNvSpPr txBox="1"/>
          <p:nvPr/>
        </p:nvSpPr>
        <p:spPr>
          <a:xfrm>
            <a:off x="1618301" y="5669314"/>
            <a:ext cx="3996645" cy="276999"/>
          </a:xfrm>
          <a:prstGeom prst="rect">
            <a:avLst/>
          </a:prstGeom>
          <a:noFill/>
        </p:spPr>
        <p:txBody>
          <a:bodyPr wrap="square">
            <a:spAutoFit/>
          </a:bodyPr>
          <a:lstStyle/>
          <a:p>
            <a:r>
              <a:rPr lang="en-US" sz="1200" dirty="0">
                <a:solidFill>
                  <a:srgbClr val="3F4652"/>
                </a:solidFill>
                <a:latin typeface="Century Gothic" panose="020B0502020202020204" pitchFamily="34" charset="0"/>
              </a:rPr>
              <a:t>Source: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https://unsplash.com/photos/cY_TCKr5bek</a:t>
            </a:r>
            <a:r>
              <a:rPr lang="fr-FR" sz="1200" dirty="0">
                <a:solidFill>
                  <a:srgbClr val="3F4652"/>
                </a:solidFill>
                <a:latin typeface="Century Gothic" panose="020B0502020202020204" pitchFamily="34" charset="0"/>
              </a:rPr>
              <a:t> </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3780291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sz="2800" b="1" dirty="0">
                <a:solidFill>
                  <a:schemeClr val="tx1">
                    <a:lumMod val="65000"/>
                    <a:lumOff val="35000"/>
                  </a:schemeClr>
                </a:solidFill>
                <a:latin typeface="Century Gothic"/>
                <a:cs typeface="Century Gothic"/>
              </a:rPr>
              <a:t>Goals’ setting</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7" name="Content Placeholder 2">
            <a:extLst>
              <a:ext uri="{FF2B5EF4-FFF2-40B4-BE49-F238E27FC236}">
                <a16:creationId xmlns:a16="http://schemas.microsoft.com/office/drawing/2014/main" id="{06AB534E-53F7-4EF4-99D5-279DC1E1D18C}"/>
              </a:ext>
            </a:extLst>
          </p:cNvPr>
          <p:cNvSpPr>
            <a:spLocks noGrp="1"/>
          </p:cNvSpPr>
          <p:nvPr>
            <p:ph idx="1"/>
          </p:nvPr>
        </p:nvSpPr>
        <p:spPr>
          <a:xfrm>
            <a:off x="471636" y="1325536"/>
            <a:ext cx="6237215" cy="4537431"/>
          </a:xfrm>
        </p:spPr>
        <p:txBody>
          <a:bodyPr>
            <a:normAutofit/>
          </a:bodyPr>
          <a:lstStyle/>
          <a:p>
            <a:pPr marL="0" indent="0">
              <a:buNone/>
            </a:pPr>
            <a:r>
              <a:rPr lang="en-GB" sz="2400" dirty="0">
                <a:solidFill>
                  <a:schemeClr val="tx1">
                    <a:lumMod val="65000"/>
                    <a:lumOff val="35000"/>
                  </a:schemeClr>
                </a:solidFill>
                <a:latin typeface="Century Gothic"/>
                <a:cs typeface="Century Gothic"/>
              </a:rPr>
              <a:t>SMART </a:t>
            </a:r>
            <a:r>
              <a:rPr lang="en-GB" sz="2400" dirty="0" err="1">
                <a:solidFill>
                  <a:schemeClr val="tx1">
                    <a:lumMod val="65000"/>
                    <a:lumOff val="35000"/>
                  </a:schemeClr>
                </a:solidFill>
                <a:latin typeface="Century Gothic"/>
                <a:cs typeface="Century Gothic"/>
              </a:rPr>
              <a:t>aproach</a:t>
            </a:r>
            <a:endParaRPr lang="en-GB" sz="2400" dirty="0">
              <a:solidFill>
                <a:schemeClr val="tx1">
                  <a:lumMod val="65000"/>
                  <a:lumOff val="35000"/>
                </a:schemeClr>
              </a:solidFill>
              <a:latin typeface="Century Gothic"/>
              <a:cs typeface="Century Gothic"/>
            </a:endParaRPr>
          </a:p>
        </p:txBody>
      </p:sp>
      <p:graphicFrame>
        <p:nvGraphicFramePr>
          <p:cNvPr id="14" name="Diagrama 13">
            <a:extLst>
              <a:ext uri="{FF2B5EF4-FFF2-40B4-BE49-F238E27FC236}">
                <a16:creationId xmlns:a16="http://schemas.microsoft.com/office/drawing/2014/main" id="{5CFD62E8-A1E6-4D5A-A458-C25BD80C39EF}"/>
              </a:ext>
            </a:extLst>
          </p:cNvPr>
          <p:cNvGraphicFramePr/>
          <p:nvPr>
            <p:extLst>
              <p:ext uri="{D42A27DB-BD31-4B8C-83A1-F6EECF244321}">
                <p14:modId xmlns:p14="http://schemas.microsoft.com/office/powerpoint/2010/main" val="4091888121"/>
              </p:ext>
            </p:extLst>
          </p:nvPr>
        </p:nvGraphicFramePr>
        <p:xfrm>
          <a:off x="438930" y="1525489"/>
          <a:ext cx="6229074" cy="3657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383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sz="2800" b="1" dirty="0">
                <a:solidFill>
                  <a:schemeClr val="tx1">
                    <a:lumMod val="65000"/>
                    <a:lumOff val="35000"/>
                  </a:schemeClr>
                </a:solidFill>
                <a:latin typeface="Century Gothic"/>
                <a:cs typeface="Century Gothic"/>
              </a:rPr>
              <a:t>Goals’ setting</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7" name="Content Placeholder 2">
            <a:extLst>
              <a:ext uri="{FF2B5EF4-FFF2-40B4-BE49-F238E27FC236}">
                <a16:creationId xmlns:a16="http://schemas.microsoft.com/office/drawing/2014/main" id="{06AB534E-53F7-4EF4-99D5-279DC1E1D18C}"/>
              </a:ext>
            </a:extLst>
          </p:cNvPr>
          <p:cNvSpPr>
            <a:spLocks noGrp="1"/>
          </p:cNvSpPr>
          <p:nvPr>
            <p:ph idx="1"/>
          </p:nvPr>
        </p:nvSpPr>
        <p:spPr>
          <a:xfrm>
            <a:off x="472850" y="1307330"/>
            <a:ext cx="6237215" cy="4537431"/>
          </a:xfrm>
        </p:spPr>
        <p:txBody>
          <a:bodyPr>
            <a:normAutofit/>
          </a:bodyPr>
          <a:lstStyle/>
          <a:p>
            <a:pPr marL="0" indent="0">
              <a:buNone/>
            </a:pPr>
            <a:r>
              <a:rPr lang="en-GB" sz="2400" dirty="0">
                <a:solidFill>
                  <a:schemeClr val="tx1">
                    <a:lumMod val="65000"/>
                    <a:lumOff val="35000"/>
                  </a:schemeClr>
                </a:solidFill>
                <a:latin typeface="Century Gothic"/>
                <a:cs typeface="Century Gothic"/>
              </a:rPr>
              <a:t>GROW </a:t>
            </a:r>
            <a:r>
              <a:rPr lang="en-GB" sz="2400" dirty="0" err="1">
                <a:solidFill>
                  <a:schemeClr val="tx1">
                    <a:lumMod val="65000"/>
                    <a:lumOff val="35000"/>
                  </a:schemeClr>
                </a:solidFill>
                <a:latin typeface="Century Gothic"/>
                <a:cs typeface="Century Gothic"/>
              </a:rPr>
              <a:t>aproach</a:t>
            </a:r>
            <a:endParaRPr lang="en-GB" sz="2400" dirty="0">
              <a:solidFill>
                <a:schemeClr val="tx1">
                  <a:lumMod val="65000"/>
                  <a:lumOff val="35000"/>
                </a:schemeClr>
              </a:solidFill>
              <a:latin typeface="Century Gothic"/>
              <a:cs typeface="Century Gothic"/>
            </a:endParaRPr>
          </a:p>
        </p:txBody>
      </p:sp>
      <p:graphicFrame>
        <p:nvGraphicFramePr>
          <p:cNvPr id="14" name="Diagrama 13">
            <a:extLst>
              <a:ext uri="{FF2B5EF4-FFF2-40B4-BE49-F238E27FC236}">
                <a16:creationId xmlns:a16="http://schemas.microsoft.com/office/drawing/2014/main" id="{F09FC672-629E-4081-91BB-926161262C52}"/>
              </a:ext>
            </a:extLst>
          </p:cNvPr>
          <p:cNvGraphicFramePr/>
          <p:nvPr>
            <p:extLst>
              <p:ext uri="{D42A27DB-BD31-4B8C-83A1-F6EECF244321}">
                <p14:modId xmlns:p14="http://schemas.microsoft.com/office/powerpoint/2010/main" val="313711600"/>
              </p:ext>
            </p:extLst>
          </p:nvPr>
        </p:nvGraphicFramePr>
        <p:xfrm>
          <a:off x="1288555" y="1420851"/>
          <a:ext cx="4277258" cy="52168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6322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b="1" dirty="0">
                <a:solidFill>
                  <a:schemeClr val="tx1">
                    <a:lumMod val="65000"/>
                    <a:lumOff val="35000"/>
                  </a:schemeClr>
                </a:solidFill>
                <a:latin typeface="Century Gothic"/>
                <a:cs typeface="Century Gothic"/>
              </a:rPr>
              <a:t>Goals’ setting</a:t>
            </a: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457200" y="1713980"/>
            <a:ext cx="6131011" cy="1200329"/>
          </a:xfrm>
          <a:prstGeom prst="rect">
            <a:avLst/>
          </a:prstGeom>
          <a:noFill/>
        </p:spPr>
        <p:txBody>
          <a:bodyPr wrap="square" rtlCol="0">
            <a:spAutoFit/>
          </a:bodyPr>
          <a:lstStyle/>
          <a:p>
            <a:pPr algn="ctr"/>
            <a:r>
              <a:rPr lang="en-GB" sz="2400" b="1" dirty="0">
                <a:latin typeface="Century Gothic" panose="020B0502020202020204" pitchFamily="34" charset="0"/>
              </a:rPr>
              <a:t>Activity</a:t>
            </a:r>
          </a:p>
          <a:p>
            <a:pPr algn="ctr"/>
            <a:endParaRPr lang="en-GB" sz="2400" dirty="0">
              <a:latin typeface="Century Gothic" panose="020B0502020202020204" pitchFamily="34" charset="0"/>
            </a:endParaRPr>
          </a:p>
          <a:p>
            <a:pPr algn="ctr"/>
            <a:r>
              <a:rPr lang="en-GB" sz="2400" i="1" dirty="0">
                <a:latin typeface="Century Gothic" panose="020B0502020202020204" pitchFamily="34" charset="0"/>
              </a:rPr>
              <a:t>Personal strategic plan</a:t>
            </a:r>
          </a:p>
        </p:txBody>
      </p:sp>
      <p:pic>
        <p:nvPicPr>
          <p:cNvPr id="14" name="Imagem 13">
            <a:extLst>
              <a:ext uri="{FF2B5EF4-FFF2-40B4-BE49-F238E27FC236}">
                <a16:creationId xmlns:a16="http://schemas.microsoft.com/office/drawing/2014/main" id="{316B17C0-6C42-48EC-B426-0F380D21C4FC}"/>
              </a:ext>
            </a:extLst>
          </p:cNvPr>
          <p:cNvPicPr/>
          <p:nvPr/>
        </p:nvPicPr>
        <p:blipFill>
          <a:blip r:embed="rId8" cstate="screen">
            <a:extLst>
              <a:ext uri="{28A0092B-C50C-407E-A947-70E740481C1C}">
                <a14:useLocalDpi xmlns:a14="http://schemas.microsoft.com/office/drawing/2010/main"/>
              </a:ext>
            </a:extLst>
          </a:blip>
          <a:stretch>
            <a:fillRect/>
          </a:stretch>
        </p:blipFill>
        <p:spPr>
          <a:xfrm>
            <a:off x="1693626" y="3134877"/>
            <a:ext cx="3721335" cy="2620727"/>
          </a:xfrm>
          <a:prstGeom prst="rect">
            <a:avLst/>
          </a:prstGeom>
        </p:spPr>
      </p:pic>
      <p:sp>
        <p:nvSpPr>
          <p:cNvPr id="15" name="TextBox 19">
            <a:extLst>
              <a:ext uri="{FF2B5EF4-FFF2-40B4-BE49-F238E27FC236}">
                <a16:creationId xmlns:a16="http://schemas.microsoft.com/office/drawing/2014/main" id="{F9476C30-9319-444F-894B-33F1D597B754}"/>
              </a:ext>
            </a:extLst>
          </p:cNvPr>
          <p:cNvSpPr txBox="1"/>
          <p:nvPr/>
        </p:nvSpPr>
        <p:spPr>
          <a:xfrm>
            <a:off x="1580243" y="5787445"/>
            <a:ext cx="3948102" cy="276999"/>
          </a:xfrm>
          <a:prstGeom prst="rect">
            <a:avLst/>
          </a:prstGeom>
          <a:noFill/>
        </p:spPr>
        <p:txBody>
          <a:bodyPr wrap="square">
            <a:spAutoFit/>
          </a:bodyPr>
          <a:lstStyle/>
          <a:p>
            <a:r>
              <a:rPr lang="en-US" sz="1200" dirty="0">
                <a:solidFill>
                  <a:srgbClr val="3F4652"/>
                </a:solidFill>
                <a:latin typeface="Century Gothic" panose="020B0502020202020204" pitchFamily="34" charset="0"/>
              </a:rPr>
              <a:t>Source: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https://unsplash.com/photos/1_CMoFsPfso</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1289244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1631216"/>
          </a:xfrm>
          <a:prstGeom prst="rect">
            <a:avLst/>
          </a:prstGeom>
          <a:noFill/>
        </p:spPr>
        <p:txBody>
          <a:bodyPr wrap="square" rtlCol="0">
            <a:spAutoFit/>
          </a:bodyPr>
          <a:lstStyle/>
          <a:p>
            <a:pPr algn="ctr" rtl="0" fontAlgn="base"/>
            <a:r>
              <a:rPr lang="en-US" sz="5000" b="1" dirty="0">
                <a:solidFill>
                  <a:srgbClr val="000000"/>
                </a:solidFill>
                <a:latin typeface="Century Gothic" panose="020B0502020202020204" pitchFamily="34" charset="0"/>
              </a:rPr>
              <a:t>Conclusions</a:t>
            </a:r>
            <a:r>
              <a:rPr lang="en-US" sz="5000" b="1" i="0" dirty="0">
                <a:solidFill>
                  <a:srgbClr val="000000"/>
                </a:solidFill>
                <a:effectLst/>
                <a:latin typeface="Century Gothic" panose="020B0502020202020204" pitchFamily="34" charset="0"/>
              </a:rPr>
              <a:t> </a:t>
            </a:r>
          </a:p>
          <a:p>
            <a:pPr algn="ctr" rtl="0" fontAlgn="base"/>
            <a:r>
              <a:rPr lang="en-US" sz="5000" b="1" i="0" dirty="0">
                <a:solidFill>
                  <a:srgbClr val="000000"/>
                </a:solidFill>
                <a:effectLst/>
                <a:latin typeface="Century Gothic" panose="020B0502020202020204" pitchFamily="34" charset="0"/>
              </a:rPr>
              <a:t>&amp; quiz</a:t>
            </a:r>
          </a:p>
        </p:txBody>
      </p:sp>
    </p:spTree>
    <p:extLst>
      <p:ext uri="{BB962C8B-B14F-4D97-AF65-F5344CB8AC3E}">
        <p14:creationId xmlns:p14="http://schemas.microsoft.com/office/powerpoint/2010/main" val="4064091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78104" y="-1218247"/>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861774"/>
          </a:xfrm>
          <a:prstGeom prst="rect">
            <a:avLst/>
          </a:prstGeom>
          <a:noFill/>
        </p:spPr>
        <p:txBody>
          <a:bodyPr wrap="square" rtlCol="0">
            <a:spAutoFit/>
          </a:bodyPr>
          <a:lstStyle/>
          <a:p>
            <a:pPr algn="ctr" rtl="0" fontAlgn="base"/>
            <a:r>
              <a:rPr lang="en-US" sz="5000" b="1" i="0" dirty="0">
                <a:solidFill>
                  <a:srgbClr val="000000"/>
                </a:solidFill>
                <a:effectLst/>
                <a:latin typeface="Century Gothic" panose="020B0502020202020204" pitchFamily="34" charset="0"/>
              </a:rPr>
              <a:t>Final </a:t>
            </a:r>
            <a:r>
              <a:rPr lang="en-US" sz="5000" b="1" dirty="0">
                <a:solidFill>
                  <a:srgbClr val="000000"/>
                </a:solidFill>
                <a:latin typeface="Century Gothic" panose="020B0502020202020204" pitchFamily="34" charset="0"/>
              </a:rPr>
              <a:t>Test</a:t>
            </a:r>
            <a:endParaRPr lang="en-US" sz="5000"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pic>
        <p:nvPicPr>
          <p:cNvPr id="15" name="Picture 18" descr="JIMINY_THE_CRICKET.png">
            <a:extLst>
              <a:ext uri="{FF2B5EF4-FFF2-40B4-BE49-F238E27FC236}">
                <a16:creationId xmlns:a16="http://schemas.microsoft.com/office/drawing/2014/main" id="{1DEDC7FD-6478-4FAF-AE59-C09CE5CD7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64338">
            <a:off x="4684820" y="3667049"/>
            <a:ext cx="1360129" cy="658893"/>
          </a:xfrm>
          <a:prstGeom prst="rect">
            <a:avLst/>
          </a:prstGeom>
        </p:spPr>
      </p:pic>
      <p:sp>
        <p:nvSpPr>
          <p:cNvPr id="22" name="Forma libre: forma 21">
            <a:extLst>
              <a:ext uri="{FF2B5EF4-FFF2-40B4-BE49-F238E27FC236}">
                <a16:creationId xmlns:a16="http://schemas.microsoft.com/office/drawing/2014/main" id="{997E67A3-BD36-4FFE-B529-FA55BDD700DE}"/>
              </a:ext>
            </a:extLst>
          </p:cNvPr>
          <p:cNvSpPr/>
          <p:nvPr/>
        </p:nvSpPr>
        <p:spPr>
          <a:xfrm>
            <a:off x="2033471" y="3704488"/>
            <a:ext cx="2673995" cy="954157"/>
          </a:xfrm>
          <a:custGeom>
            <a:avLst/>
            <a:gdLst>
              <a:gd name="connsiteX0" fmla="*/ 0 w 3048000"/>
              <a:gd name="connsiteY0" fmla="*/ 954157 h 954157"/>
              <a:gd name="connsiteX1" fmla="*/ 596347 w 3048000"/>
              <a:gd name="connsiteY1" fmla="*/ 516835 h 954157"/>
              <a:gd name="connsiteX2" fmla="*/ 1404730 w 3048000"/>
              <a:gd name="connsiteY2" fmla="*/ 172278 h 954157"/>
              <a:gd name="connsiteX3" fmla="*/ 2279374 w 3048000"/>
              <a:gd name="connsiteY3" fmla="*/ 39757 h 954157"/>
              <a:gd name="connsiteX4" fmla="*/ 3048000 w 3048000"/>
              <a:gd name="connsiteY4" fmla="*/ 0 h 95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954157">
                <a:moveTo>
                  <a:pt x="0" y="954157"/>
                </a:moveTo>
                <a:cubicBezTo>
                  <a:pt x="181112" y="800652"/>
                  <a:pt x="362225" y="647148"/>
                  <a:pt x="596347" y="516835"/>
                </a:cubicBezTo>
                <a:cubicBezTo>
                  <a:pt x="830469" y="386522"/>
                  <a:pt x="1124226" y="251791"/>
                  <a:pt x="1404730" y="172278"/>
                </a:cubicBezTo>
                <a:cubicBezTo>
                  <a:pt x="1685234" y="92765"/>
                  <a:pt x="2005496" y="68470"/>
                  <a:pt x="2279374" y="39757"/>
                </a:cubicBezTo>
                <a:cubicBezTo>
                  <a:pt x="2553252" y="11044"/>
                  <a:pt x="2800626" y="5522"/>
                  <a:pt x="3048000" y="0"/>
                </a:cubicBezTo>
              </a:path>
            </a:pathLst>
          </a:custGeom>
          <a:no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466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sz="2800" dirty="0">
                <a:solidFill>
                  <a:schemeClr val="tx1">
                    <a:lumMod val="65000"/>
                    <a:lumOff val="35000"/>
                  </a:schemeClr>
                </a:solidFill>
                <a:latin typeface="Century Gothic"/>
                <a:cs typeface="Century Gothic"/>
              </a:rPr>
              <a:t>Further reading and further development</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305731" y="1502715"/>
            <a:ext cx="6517313" cy="445429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400" dirty="0">
                <a:effectLst/>
                <a:latin typeface="Century Gothic" panose="020B0502020202020204" pitchFamily="34" charset="0"/>
                <a:ea typeface="Calibri" panose="020F0502020204030204" pitchFamily="34" charset="0"/>
                <a:cs typeface="Arial" panose="020B0604020202020204" pitchFamily="34" charset="0"/>
              </a:rPr>
              <a:t>Take Responsibility and Ownership</a:t>
            </a: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hlinkClick r:id="rId8"/>
              </a:rPr>
              <a:t>https://www.wholelifechallenge.com/how-to-take-ownership-of-your-life-and-get-everything-you-want/</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en-GB" sz="1400" dirty="0">
                <a:effectLst/>
                <a:latin typeface="Century Gothic" panose="020B0502020202020204" pitchFamily="34" charset="0"/>
                <a:ea typeface="Calibri" panose="020F0502020204030204" pitchFamily="34" charset="0"/>
                <a:cs typeface="Arial" panose="020B0604020202020204" pitchFamily="34" charset="0"/>
              </a:rPr>
              <a:t>Resilience and Openness to Change</a:t>
            </a: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hlinkClick r:id="rId9"/>
              </a:rPr>
              <a:t>https://coachcampus.com/coach-portfolios/power-tools/ines-paler-resistance-vs-resilience/</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en-GB" sz="1400" dirty="0">
                <a:effectLst/>
                <a:latin typeface="Century Gothic" panose="020B0502020202020204" pitchFamily="34" charset="0"/>
                <a:ea typeface="Calibri" panose="020F0502020204030204" pitchFamily="34" charset="0"/>
                <a:cs typeface="Arial" panose="020B0604020202020204" pitchFamily="34" charset="0"/>
              </a:rPr>
              <a:t>Creative Thinking and Pragmatism</a:t>
            </a: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hlinkClick r:id="rId10"/>
              </a:rPr>
              <a:t>https://www.alchemyformanagers.co.uk/topics/mMdW6G2jzBJUGQUp.html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400" dirty="0">
                <a:effectLst/>
                <a:latin typeface="Century Gothic" panose="020B0502020202020204" pitchFamily="34" charset="0"/>
                <a:ea typeface="Calibri" panose="020F0502020204030204" pitchFamily="34" charset="0"/>
                <a:cs typeface="Arial" panose="020B0604020202020204" pitchFamily="34" charset="0"/>
              </a:rPr>
              <a:t>Self-Analysis and Strategic Planning</a:t>
            </a: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hlinkClick r:id="rId11"/>
              </a:rPr>
              <a:t>https://agileleanlife.com/ways-getting-know/</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en-GB" sz="1400" dirty="0">
                <a:effectLst/>
                <a:latin typeface="Century Gothic" panose="020B0502020202020204" pitchFamily="34" charset="0"/>
                <a:ea typeface="Calibri" panose="020F0502020204030204" pitchFamily="34" charset="0"/>
                <a:cs typeface="Arial" panose="020B0604020202020204" pitchFamily="34" charset="0"/>
              </a:rPr>
              <a:t>Personal Goal Setting and Proactivity</a:t>
            </a:r>
          </a:p>
          <a:p>
            <a:pPr lvl="0">
              <a:lnSpc>
                <a:spcPct val="107000"/>
              </a:lnSpc>
            </a:pPr>
            <a:r>
              <a:rPr lang="en-GB" sz="1400" dirty="0">
                <a:effectLst/>
                <a:latin typeface="Century Gothic" panose="020B0502020202020204" pitchFamily="34" charset="0"/>
                <a:ea typeface="Calibri" panose="020F0502020204030204" pitchFamily="34" charset="0"/>
                <a:cs typeface="Arial" panose="020B0604020202020204" pitchFamily="34" charset="0"/>
                <a:hlinkClick r:id="rId12"/>
              </a:rPr>
              <a:t>http://www.bigbluegumball.com/the-gumblog/2016/11/16/the-5-levels-of-proactivity-how-proactive-are-you.html</a:t>
            </a: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a:p>
            <a:pPr lvl="0">
              <a:lnSpc>
                <a:spcPct val="107000"/>
              </a:lnSpc>
            </a:pPr>
            <a:endParaRPr lang="en-GB" sz="14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634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06679"/>
            <a:ext cx="1981201" cy="6605361"/>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4" name="Picture 13" descr="JIMINY_THE_CRICK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142980" y="2958352"/>
            <a:ext cx="1360129" cy="658893"/>
          </a:xfrm>
          <a:prstGeom prst="rect">
            <a:avLst/>
          </a:prstGeom>
        </p:spPr>
      </p:pic>
      <p:grpSp>
        <p:nvGrpSpPr>
          <p:cNvPr id="2" name="Grupo 1"/>
          <p:cNvGrpSpPr/>
          <p:nvPr/>
        </p:nvGrpSpPr>
        <p:grpSpPr>
          <a:xfrm>
            <a:off x="1684867" y="1346199"/>
            <a:ext cx="3486375" cy="1820334"/>
            <a:chOff x="1684867" y="1346199"/>
            <a:chExt cx="3486375" cy="1820334"/>
          </a:xfrm>
        </p:grpSpPr>
        <p:sp>
          <p:nvSpPr>
            <p:cNvPr id="8" name="Oval Callout 7"/>
            <p:cNvSpPr/>
            <p:nvPr/>
          </p:nvSpPr>
          <p:spPr>
            <a:xfrm>
              <a:off x="1684867" y="1346199"/>
              <a:ext cx="3251200" cy="1820334"/>
            </a:xfrm>
            <a:prstGeom prst="wedgeEllipseCallout">
              <a:avLst>
                <a:gd name="adj1" fmla="val 80194"/>
                <a:gd name="adj2" fmla="val 30407"/>
              </a:avLst>
            </a:prstGeom>
            <a:solidFill>
              <a:srgbClr val="E9AB27"/>
            </a:solidFill>
            <a:ln w="22225" cap="rnd">
              <a:solidFill>
                <a:schemeClr val="bg1">
                  <a:lumMod val="50000"/>
                </a:schemeClr>
              </a:solidFill>
              <a:prstDash val="sys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26909" y="1810507"/>
              <a:ext cx="3344333" cy="861774"/>
            </a:xfrm>
            <a:prstGeom prst="rect">
              <a:avLst/>
            </a:prstGeom>
            <a:noFill/>
          </p:spPr>
          <p:txBody>
            <a:bodyPr wrap="square" rtlCol="0">
              <a:spAutoFit/>
            </a:bodyPr>
            <a:lstStyle/>
            <a:p>
              <a:r>
                <a:rPr lang="en-US" sz="5000" dirty="0">
                  <a:solidFill>
                    <a:schemeClr val="bg1"/>
                  </a:solidFill>
                  <a:latin typeface="Kinfolk Pro Rough"/>
                  <a:cs typeface="Kinfolk Pro Rough"/>
                </a:rPr>
                <a:t>Thank you</a:t>
              </a:r>
              <a:r>
                <a:rPr lang="is-IS" sz="5000" dirty="0">
                  <a:solidFill>
                    <a:schemeClr val="bg1"/>
                  </a:solidFill>
                  <a:latin typeface="Kinfolk Pro Rough"/>
                  <a:cs typeface="Kinfolk Pro Rough"/>
                </a:rPr>
                <a:t>!</a:t>
              </a:r>
              <a:endParaRPr lang="en-US" sz="5000" dirty="0">
                <a:solidFill>
                  <a:schemeClr val="bg1"/>
                </a:solidFill>
                <a:latin typeface="Kinfolk Pro Rough"/>
                <a:cs typeface="Kinfolk Pro Rough"/>
              </a:endParaRPr>
            </a:p>
          </p:txBody>
        </p:sp>
      </p:grpSp>
      <p:grpSp>
        <p:nvGrpSpPr>
          <p:cNvPr id="15" name="Grupo 14"/>
          <p:cNvGrpSpPr/>
          <p:nvPr/>
        </p:nvGrpSpPr>
        <p:grpSpPr>
          <a:xfrm>
            <a:off x="384893" y="5323664"/>
            <a:ext cx="6108705" cy="788035"/>
            <a:chOff x="0" y="0"/>
            <a:chExt cx="7847584" cy="806450"/>
          </a:xfrm>
        </p:grpSpPr>
        <p:pic>
          <p:nvPicPr>
            <p:cNvPr id="16" name="Imagem 15" descr="AD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945"/>
              <a:ext cx="749300" cy="40639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CWEP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752" y="295720"/>
              <a:ext cx="12573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descr="Mindshift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504" y="0"/>
              <a:ext cx="5905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LABC-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9506" y="242666"/>
              <a:ext cx="9271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descr="CCSDE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4058" y="247651"/>
              <a:ext cx="9715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descr="SYMPLEXIS_LOGO_TRANSPARENT_BACKGROUND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3060" y="169069"/>
              <a:ext cx="10287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descr="Valencia INNOHUB logo"/>
            <p:cNvPicPr>
              <a:picLocks noChangeAspect="1" noChangeArrowheads="1"/>
            </p:cNvPicPr>
            <p:nvPr/>
          </p:nvPicPr>
          <p:blipFill>
            <a:blip r:embed="rId13">
              <a:extLst>
                <a:ext uri="{28A0092B-C50C-407E-A947-70E740481C1C}">
                  <a14:useLocalDpi xmlns:a14="http://schemas.microsoft.com/office/drawing/2010/main" val="0"/>
                </a:ext>
              </a:extLst>
            </a:blip>
            <a:srcRect l="13397" t="28081" r="13477" b="27374"/>
            <a:stretch>
              <a:fillRect/>
            </a:stretch>
          </p:blipFill>
          <p:spPr bwMode="auto">
            <a:xfrm>
              <a:off x="6552184" y="141509"/>
              <a:ext cx="1295400" cy="5524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226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sz="2800" b="1" dirty="0">
                <a:solidFill>
                  <a:schemeClr val="tx1">
                    <a:lumMod val="65000"/>
                    <a:lumOff val="35000"/>
                  </a:schemeClr>
                </a:solidFill>
                <a:latin typeface="Century Gothic"/>
                <a:cs typeface="Century Gothic"/>
              </a:rPr>
              <a:t>Icebreaker!</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20" name="TextBox 19">
            <a:extLst>
              <a:ext uri="{FF2B5EF4-FFF2-40B4-BE49-F238E27FC236}">
                <a16:creationId xmlns:a16="http://schemas.microsoft.com/office/drawing/2014/main" id="{38D3ECFF-61F1-4A60-AC7F-32C39FE0ACFD}"/>
              </a:ext>
            </a:extLst>
          </p:cNvPr>
          <p:cNvSpPr txBox="1"/>
          <p:nvPr/>
        </p:nvSpPr>
        <p:spPr>
          <a:xfrm>
            <a:off x="1141181" y="5338562"/>
            <a:ext cx="4809043" cy="276999"/>
          </a:xfrm>
          <a:prstGeom prst="rect">
            <a:avLst/>
          </a:prstGeom>
          <a:noFill/>
        </p:spPr>
        <p:txBody>
          <a:bodyPr wrap="square">
            <a:spAutoFit/>
          </a:bodyPr>
          <a:lstStyle/>
          <a:p>
            <a:pPr algn="ctr"/>
            <a:r>
              <a:rPr lang="en-US" sz="1200" b="0" i="0" dirty="0">
                <a:solidFill>
                  <a:srgbClr val="3F4652"/>
                </a:solidFill>
                <a:effectLst/>
                <a:latin typeface="Century Gothic" panose="020B0502020202020204" pitchFamily="34" charset="0"/>
              </a:rPr>
              <a:t>Source: </a:t>
            </a:r>
            <a:r>
              <a:rPr lang="en-US" sz="1200" b="0" i="0" dirty="0">
                <a:solidFill>
                  <a:srgbClr val="3F4652"/>
                </a:solidFill>
                <a:effectLst/>
                <a:latin typeface="Century Gothic" panose="020B0502020202020204" pitchFamily="34" charset="0"/>
                <a:hlinkClick r:id="rId8">
                  <a:extLst>
                    <a:ext uri="{A12FA001-AC4F-418D-AE19-62706E023703}">
                      <ahyp:hlinkClr xmlns:ahyp="http://schemas.microsoft.com/office/drawing/2018/hyperlinkcolor" val="tx"/>
                    </a:ext>
                  </a:extLst>
                </a:hlinkClick>
              </a:rPr>
              <a:t>https://unsplash.com/photos/6awfTPLGaCE</a:t>
            </a:r>
            <a:endParaRPr lang="el-GR" sz="1200" dirty="0">
              <a:solidFill>
                <a:srgbClr val="3F4652"/>
              </a:solidFill>
              <a:latin typeface="Century Gothic" panose="020B0502020202020204" pitchFamily="34" charset="0"/>
            </a:endParaRPr>
          </a:p>
        </p:txBody>
      </p:sp>
      <p:pic>
        <p:nvPicPr>
          <p:cNvPr id="1028" name="Picture 4" descr="people seated on table in room">
            <a:extLst>
              <a:ext uri="{FF2B5EF4-FFF2-40B4-BE49-F238E27FC236}">
                <a16:creationId xmlns:a16="http://schemas.microsoft.com/office/drawing/2014/main" id="{87C498CC-11FD-4897-A42A-614BFA707F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670" y="1776765"/>
            <a:ext cx="5128063" cy="342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04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sz="2800" b="1" dirty="0">
                <a:solidFill>
                  <a:schemeClr val="tx1">
                    <a:lumMod val="65000"/>
                    <a:lumOff val="35000"/>
                  </a:schemeClr>
                </a:solidFill>
                <a:latin typeface="Century Gothic"/>
                <a:cs typeface="Century Gothic"/>
              </a:rPr>
              <a:t>Learning objectives</a:t>
            </a:r>
          </a:p>
        </p:txBody>
      </p:sp>
      <p:sp>
        <p:nvSpPr>
          <p:cNvPr id="3" name="Content Placeholder 2"/>
          <p:cNvSpPr>
            <a:spLocks noGrp="1"/>
          </p:cNvSpPr>
          <p:nvPr>
            <p:ph idx="1"/>
          </p:nvPr>
        </p:nvSpPr>
        <p:spPr>
          <a:xfrm>
            <a:off x="457200" y="1166018"/>
            <a:ext cx="6036398" cy="4525963"/>
          </a:xfrm>
        </p:spPr>
        <p:txBody>
          <a:bodyPr>
            <a:noAutofit/>
          </a:bodyPr>
          <a:lstStyle/>
          <a:p>
            <a:r>
              <a:rPr lang="en-GB" sz="1800" dirty="0">
                <a:solidFill>
                  <a:schemeClr val="tx1">
                    <a:lumMod val="65000"/>
                    <a:lumOff val="35000"/>
                  </a:schemeClr>
                </a:solidFill>
                <a:latin typeface="Century Gothic"/>
                <a:cs typeface="Century Gothic"/>
              </a:rPr>
              <a:t>Understand why responsibility matters and what means to take ownership of owns life.</a:t>
            </a:r>
          </a:p>
          <a:p>
            <a:r>
              <a:rPr lang="en-GB" sz="1800" dirty="0">
                <a:solidFill>
                  <a:schemeClr val="tx1">
                    <a:lumMod val="65000"/>
                    <a:lumOff val="35000"/>
                  </a:schemeClr>
                </a:solidFill>
                <a:latin typeface="Century Gothic"/>
                <a:cs typeface="Century Gothic"/>
              </a:rPr>
              <a:t>Describe short-term change in the todays’ life.</a:t>
            </a:r>
          </a:p>
          <a:p>
            <a:r>
              <a:rPr lang="en-GB" sz="1800" dirty="0">
                <a:solidFill>
                  <a:schemeClr val="tx1">
                    <a:lumMod val="65000"/>
                    <a:lumOff val="35000"/>
                  </a:schemeClr>
                </a:solidFill>
                <a:latin typeface="Century Gothic"/>
                <a:cs typeface="Century Gothic"/>
              </a:rPr>
              <a:t>Identify ways to be more flexible, applying principles of resilience and adaptability.</a:t>
            </a:r>
          </a:p>
          <a:p>
            <a:r>
              <a:rPr lang="en-GB" sz="1800" dirty="0">
                <a:solidFill>
                  <a:schemeClr val="tx1">
                    <a:lumMod val="65000"/>
                    <a:lumOff val="35000"/>
                  </a:schemeClr>
                </a:solidFill>
                <a:latin typeface="Century Gothic"/>
                <a:cs typeface="Century Gothic"/>
              </a:rPr>
              <a:t>Respond to change quickly and positively to deal with the uncertain.</a:t>
            </a:r>
          </a:p>
          <a:p>
            <a:r>
              <a:rPr lang="en-GB" sz="1800" dirty="0">
                <a:solidFill>
                  <a:schemeClr val="tx1">
                    <a:lumMod val="65000"/>
                    <a:lumOff val="35000"/>
                  </a:schemeClr>
                </a:solidFill>
                <a:latin typeface="Century Gothic"/>
                <a:cs typeface="Century Gothic"/>
              </a:rPr>
              <a:t>Practice creative thinking techniques on daily routine.</a:t>
            </a:r>
          </a:p>
          <a:p>
            <a:r>
              <a:rPr lang="en-GB" sz="1800" dirty="0">
                <a:solidFill>
                  <a:schemeClr val="tx1">
                    <a:lumMod val="65000"/>
                    <a:lumOff val="35000"/>
                  </a:schemeClr>
                </a:solidFill>
                <a:latin typeface="Century Gothic"/>
                <a:cs typeface="Century Gothic"/>
              </a:rPr>
              <a:t>Take a pragmatic approach to judge dreams and get things done.</a:t>
            </a:r>
          </a:p>
          <a:p>
            <a:r>
              <a:rPr lang="en-GB" sz="1800" dirty="0">
                <a:solidFill>
                  <a:schemeClr val="tx1">
                    <a:lumMod val="65000"/>
                    <a:lumOff val="35000"/>
                  </a:schemeClr>
                </a:solidFill>
                <a:latin typeface="Century Gothic"/>
                <a:cs typeface="Century Gothic"/>
              </a:rPr>
              <a:t>Distinguish between skills, strengths, and interests.</a:t>
            </a:r>
          </a:p>
          <a:p>
            <a:r>
              <a:rPr lang="en-GB" sz="1800" dirty="0">
                <a:solidFill>
                  <a:schemeClr val="tx1">
                    <a:lumMod val="65000"/>
                    <a:lumOff val="35000"/>
                  </a:schemeClr>
                </a:solidFill>
                <a:latin typeface="Century Gothic"/>
                <a:cs typeface="Century Gothic"/>
              </a:rPr>
              <a:t>Strategic judge market opportunities based on own dreams and skills, strengths, and interests.</a:t>
            </a:r>
          </a:p>
          <a:p>
            <a:r>
              <a:rPr lang="en-GB" sz="1800" dirty="0">
                <a:solidFill>
                  <a:schemeClr val="tx1">
                    <a:lumMod val="65000"/>
                    <a:lumOff val="35000"/>
                  </a:schemeClr>
                </a:solidFill>
                <a:latin typeface="Century Gothic"/>
                <a:cs typeface="Century Gothic"/>
              </a:rPr>
              <a:t>Analyse and maximise resources to achieve owns goals.</a:t>
            </a:r>
          </a:p>
          <a:p>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88198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b="1" dirty="0">
                <a:solidFill>
                  <a:schemeClr val="tx1">
                    <a:lumMod val="65000"/>
                    <a:lumOff val="35000"/>
                  </a:schemeClr>
                </a:solidFill>
                <a:latin typeface="Century Gothic"/>
                <a:cs typeface="Century Gothic"/>
              </a:rPr>
              <a:t>Expected competencies to be attained during the training</a:t>
            </a:r>
          </a:p>
        </p:txBody>
      </p:sp>
      <p:sp>
        <p:nvSpPr>
          <p:cNvPr id="3" name="Content Placeholder 2"/>
          <p:cNvSpPr>
            <a:spLocks noGrp="1"/>
          </p:cNvSpPr>
          <p:nvPr>
            <p:ph idx="1"/>
          </p:nvPr>
        </p:nvSpPr>
        <p:spPr>
          <a:xfrm>
            <a:off x="457200" y="1600200"/>
            <a:ext cx="5939969" cy="4525963"/>
          </a:xfrm>
        </p:spPr>
        <p:txBody>
          <a:bodyPr>
            <a:noAutofit/>
          </a:bodyPr>
          <a:lstStyle/>
          <a:p>
            <a:r>
              <a:rPr lang="en-GB" sz="1800" dirty="0">
                <a:solidFill>
                  <a:schemeClr val="tx1">
                    <a:lumMod val="65000"/>
                    <a:lumOff val="35000"/>
                  </a:schemeClr>
                </a:solidFill>
                <a:latin typeface="Century Gothic"/>
                <a:cs typeface="Century Gothic"/>
              </a:rPr>
              <a:t>Self-leadership</a:t>
            </a:r>
          </a:p>
          <a:p>
            <a:r>
              <a:rPr lang="en-GB" sz="1800" dirty="0">
                <a:solidFill>
                  <a:schemeClr val="tx1">
                    <a:lumMod val="65000"/>
                    <a:lumOff val="35000"/>
                  </a:schemeClr>
                </a:solidFill>
                <a:latin typeface="Century Gothic"/>
                <a:cs typeface="Century Gothic"/>
              </a:rPr>
              <a:t>Responsibility</a:t>
            </a:r>
          </a:p>
          <a:p>
            <a:r>
              <a:rPr lang="en-GB" sz="1800" dirty="0">
                <a:solidFill>
                  <a:schemeClr val="tx1">
                    <a:lumMod val="65000"/>
                    <a:lumOff val="35000"/>
                  </a:schemeClr>
                </a:solidFill>
                <a:latin typeface="Century Gothic"/>
                <a:cs typeface="Century Gothic"/>
              </a:rPr>
              <a:t>Flexibility</a:t>
            </a:r>
          </a:p>
          <a:p>
            <a:r>
              <a:rPr lang="en-GB" sz="1800" dirty="0">
                <a:solidFill>
                  <a:schemeClr val="tx1">
                    <a:lumMod val="65000"/>
                    <a:lumOff val="35000"/>
                  </a:schemeClr>
                </a:solidFill>
                <a:latin typeface="Century Gothic"/>
                <a:cs typeface="Century Gothic"/>
              </a:rPr>
              <a:t>Resilience</a:t>
            </a:r>
          </a:p>
          <a:p>
            <a:r>
              <a:rPr lang="en-GB" sz="1800" dirty="0">
                <a:solidFill>
                  <a:schemeClr val="tx1">
                    <a:lumMod val="65000"/>
                    <a:lumOff val="35000"/>
                  </a:schemeClr>
                </a:solidFill>
                <a:latin typeface="Century Gothic"/>
                <a:cs typeface="Century Gothic"/>
              </a:rPr>
              <a:t>Creative thinking</a:t>
            </a:r>
          </a:p>
          <a:p>
            <a:r>
              <a:rPr lang="en-GB" sz="1800" dirty="0">
                <a:solidFill>
                  <a:schemeClr val="tx1">
                    <a:lumMod val="65000"/>
                    <a:lumOff val="35000"/>
                  </a:schemeClr>
                </a:solidFill>
                <a:latin typeface="Century Gothic"/>
                <a:cs typeface="Century Gothic"/>
              </a:rPr>
              <a:t>Strategic thinking</a:t>
            </a:r>
          </a:p>
          <a:p>
            <a:r>
              <a:rPr lang="en-GB" sz="1800" dirty="0">
                <a:solidFill>
                  <a:schemeClr val="tx1">
                    <a:lumMod val="65000"/>
                    <a:lumOff val="35000"/>
                  </a:schemeClr>
                </a:solidFill>
                <a:latin typeface="Century Gothic"/>
                <a:cs typeface="Century Gothic"/>
              </a:rPr>
              <a:t>Self-awareness</a:t>
            </a:r>
          </a:p>
          <a:p>
            <a:r>
              <a:rPr lang="en-GB" sz="1800" dirty="0">
                <a:solidFill>
                  <a:schemeClr val="tx1">
                    <a:lumMod val="65000"/>
                    <a:lumOff val="35000"/>
                  </a:schemeClr>
                </a:solidFill>
                <a:latin typeface="Century Gothic"/>
                <a:cs typeface="Century Gothic"/>
              </a:rPr>
              <a:t>Analytical skills</a:t>
            </a:r>
          </a:p>
          <a:p>
            <a:r>
              <a:rPr lang="en-GB" sz="1800" dirty="0">
                <a:solidFill>
                  <a:schemeClr val="tx1">
                    <a:lumMod val="65000"/>
                    <a:lumOff val="35000"/>
                  </a:schemeClr>
                </a:solidFill>
                <a:latin typeface="Century Gothic"/>
                <a:cs typeface="Century Gothic"/>
              </a:rPr>
              <a:t>Proactivity</a:t>
            </a:r>
          </a:p>
          <a:p>
            <a:pPr marL="0" indent="0">
              <a:buNone/>
            </a:pPr>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369579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861774"/>
          </a:xfrm>
          <a:prstGeom prst="rect">
            <a:avLst/>
          </a:prstGeom>
          <a:noFill/>
        </p:spPr>
        <p:txBody>
          <a:bodyPr wrap="square" rtlCol="0">
            <a:spAutoFit/>
          </a:bodyPr>
          <a:lstStyle/>
          <a:p>
            <a:pPr algn="ctr" rtl="0" fontAlgn="base"/>
            <a:r>
              <a:rPr lang="en-US" sz="5000" b="1" i="0" dirty="0">
                <a:solidFill>
                  <a:srgbClr val="000000"/>
                </a:solidFill>
                <a:effectLst/>
                <a:latin typeface="Century Gothic" panose="020B0502020202020204" pitchFamily="34" charset="0"/>
              </a:rPr>
              <a:t>Initial </a:t>
            </a:r>
            <a:r>
              <a:rPr lang="en-US" sz="5000" b="1" dirty="0">
                <a:solidFill>
                  <a:srgbClr val="000000"/>
                </a:solidFill>
                <a:latin typeface="Century Gothic" panose="020B0502020202020204" pitchFamily="34" charset="0"/>
              </a:rPr>
              <a:t>Test</a:t>
            </a:r>
            <a:endParaRPr lang="en-US" sz="5000"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spTree>
    <p:extLst>
      <p:ext uri="{BB962C8B-B14F-4D97-AF65-F5344CB8AC3E}">
        <p14:creationId xmlns:p14="http://schemas.microsoft.com/office/powerpoint/2010/main" val="170119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1D537E2F-1220-47D6-89A5-BFC1720E8139}"/>
              </a:ext>
            </a:extLst>
          </p:cNvPr>
          <p:cNvPicPr/>
          <p:nvPr/>
        </p:nvPicPr>
        <p:blipFill rotWithShape="1">
          <a:blip r:embed="rId2" cstate="screen">
            <a:extLst>
              <a:ext uri="{28A0092B-C50C-407E-A947-70E740481C1C}">
                <a14:useLocalDpi xmlns:a14="http://schemas.microsoft.com/office/drawing/2010/main"/>
              </a:ext>
            </a:extLst>
          </a:blip>
          <a:srcRect l="32504"/>
          <a:stretch/>
        </p:blipFill>
        <p:spPr bwMode="auto">
          <a:xfrm>
            <a:off x="1526417" y="3305859"/>
            <a:ext cx="3801534" cy="2302675"/>
          </a:xfrm>
          <a:prstGeom prst="rect">
            <a:avLst/>
          </a:prstGeom>
          <a:ln>
            <a:noFill/>
          </a:ln>
          <a:extLst>
            <a:ext uri="{53640926-AAD7-44D8-BBD7-CCE9431645EC}">
              <a14:shadowObscured xmlns:a14="http://schemas.microsoft.com/office/drawing/2010/main"/>
            </a:ext>
          </a:extLst>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6">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en-GB" sz="2800" b="1" dirty="0">
                <a:solidFill>
                  <a:schemeClr val="tx1">
                    <a:lumMod val="65000"/>
                    <a:lumOff val="35000"/>
                  </a:schemeClr>
                </a:solidFill>
                <a:latin typeface="Century Gothic"/>
                <a:cs typeface="Century Gothic"/>
              </a:rPr>
              <a:t>Soft skills</a:t>
            </a:r>
            <a:endParaRPr lang="en-US" sz="2800" b="1"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63084" y="2826481"/>
            <a:ext cx="5389926" cy="3114514"/>
          </a:xfrm>
        </p:spPr>
        <p:txBody>
          <a:bodyPr>
            <a:normAutofit/>
          </a:bodyPr>
          <a:lstStyle/>
          <a:p>
            <a:r>
              <a:rPr lang="en-GB" sz="2400" dirty="0">
                <a:solidFill>
                  <a:schemeClr val="tx1">
                    <a:lumMod val="65000"/>
                    <a:lumOff val="35000"/>
                  </a:schemeClr>
                </a:solidFill>
                <a:latin typeface="Century Gothic"/>
                <a:cs typeface="Century Gothic"/>
              </a:rPr>
              <a:t>What are soft skills to you? </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7" name="TextBox 19">
            <a:extLst>
              <a:ext uri="{FF2B5EF4-FFF2-40B4-BE49-F238E27FC236}">
                <a16:creationId xmlns:a16="http://schemas.microsoft.com/office/drawing/2014/main" id="{C5D0E32F-D140-412A-B636-5A57D63CEBB5}"/>
              </a:ext>
            </a:extLst>
          </p:cNvPr>
          <p:cNvSpPr txBox="1"/>
          <p:nvPr/>
        </p:nvSpPr>
        <p:spPr>
          <a:xfrm>
            <a:off x="1369502" y="5235472"/>
            <a:ext cx="4115363" cy="369332"/>
          </a:xfrm>
          <a:prstGeom prst="rect">
            <a:avLst/>
          </a:prstGeom>
          <a:noFill/>
        </p:spPr>
        <p:txBody>
          <a:bodyPr wrap="square">
            <a:spAutoFit/>
          </a:bodyPr>
          <a:lstStyle/>
          <a:p>
            <a:r>
              <a:rPr lang="en-US" sz="1200" dirty="0">
                <a:solidFill>
                  <a:srgbClr val="3F4652"/>
                </a:solidFill>
                <a:latin typeface="Century Gothic" panose="020B0502020202020204" pitchFamily="34" charset="0"/>
              </a:rPr>
              <a:t>Source: </a:t>
            </a:r>
            <a:r>
              <a:rPr lang="en-GB" sz="1800" i="1" dirty="0">
                <a:effectLst/>
                <a:latin typeface="Calibri" panose="020F0502020204030204" pitchFamily="34" charset="0"/>
                <a:ea typeface="Calibri" panose="020F0502020204030204" pitchFamily="34" charset="0"/>
                <a:cs typeface="Arial" panose="020B0604020202020204" pitchFamily="34" charset="0"/>
              </a:rPr>
              <a:t> </a:t>
            </a:r>
            <a:r>
              <a:rPr lang="fr-FR" sz="1200" dirty="0">
                <a:solidFill>
                  <a:srgbClr val="3F4652"/>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https://unsplash.com/photos/m0l9NBCivuk</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76091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b="1" dirty="0">
                <a:solidFill>
                  <a:schemeClr val="tx1">
                    <a:lumMod val="65000"/>
                    <a:lumOff val="35000"/>
                  </a:schemeClr>
                </a:solidFill>
                <a:latin typeface="Century Gothic"/>
                <a:cs typeface="Century Gothic"/>
              </a:rPr>
              <a:t>Responsibility</a:t>
            </a:r>
            <a:endParaRPr lang="en-US" sz="2800" b="1"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588732"/>
            <a:ext cx="6036397" cy="4537431"/>
          </a:xfrm>
        </p:spPr>
        <p:txBody>
          <a:bodyPr>
            <a:normAutofit/>
          </a:bodyPr>
          <a:lstStyle/>
          <a:p>
            <a:r>
              <a:rPr lang="en-GB" sz="2400" dirty="0">
                <a:solidFill>
                  <a:schemeClr val="tx1">
                    <a:lumMod val="65000"/>
                    <a:lumOff val="35000"/>
                  </a:schemeClr>
                </a:solidFill>
                <a:latin typeface="Century Gothic"/>
                <a:cs typeface="Century Gothic"/>
              </a:rPr>
              <a:t>Why we need to take responsibility for our own experiences?</a:t>
            </a:r>
          </a:p>
          <a:p>
            <a:endParaRPr lang="en-GB" sz="2400" dirty="0">
              <a:solidFill>
                <a:schemeClr val="tx1">
                  <a:lumMod val="65000"/>
                  <a:lumOff val="35000"/>
                </a:schemeClr>
              </a:solidFill>
              <a:latin typeface="Century Gothic"/>
              <a:cs typeface="Century Gothic"/>
            </a:endParaRPr>
          </a:p>
          <a:p>
            <a:endParaRPr lang="en-GB"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20" name="TextBox 19">
            <a:extLst>
              <a:ext uri="{FF2B5EF4-FFF2-40B4-BE49-F238E27FC236}">
                <a16:creationId xmlns:a16="http://schemas.microsoft.com/office/drawing/2014/main" id="{66589816-3372-4E31-A3F7-98A2BA5F817D}"/>
              </a:ext>
            </a:extLst>
          </p:cNvPr>
          <p:cNvSpPr txBox="1"/>
          <p:nvPr/>
        </p:nvSpPr>
        <p:spPr>
          <a:xfrm>
            <a:off x="1417716" y="5398515"/>
            <a:ext cx="4115363" cy="276999"/>
          </a:xfrm>
          <a:prstGeom prst="rect">
            <a:avLst/>
          </a:prstGeom>
          <a:noFill/>
        </p:spPr>
        <p:txBody>
          <a:bodyPr wrap="square">
            <a:spAutoFit/>
          </a:bodyPr>
          <a:lstStyle/>
          <a:p>
            <a:r>
              <a:rPr lang="en-US" sz="1200" dirty="0">
                <a:solidFill>
                  <a:srgbClr val="3F4652"/>
                </a:solidFill>
                <a:latin typeface="Century Gothic" panose="020B0502020202020204" pitchFamily="34" charset="0"/>
              </a:rPr>
              <a:t>Source: </a:t>
            </a:r>
            <a:r>
              <a:rPr lang="fr-FR" sz="1200" dirty="0">
                <a:solidFill>
                  <a:srgbClr val="3F4652"/>
                </a:solidFill>
                <a:latin typeface="Century Gothic" panose="020B0502020202020204" pitchFamily="34" charset="0"/>
                <a:hlinkClick r:id="rId8">
                  <a:extLst>
                    <a:ext uri="{A12FA001-AC4F-418D-AE19-62706E023703}">
                      <ahyp:hlinkClr xmlns:ahyp="http://schemas.microsoft.com/office/drawing/2018/hyperlinkcolor" val="tx"/>
                    </a:ext>
                  </a:extLst>
                </a:hlinkClick>
              </a:rPr>
              <a:t>https://unsplash.com/photos/S0hFspmvm_s</a:t>
            </a:r>
            <a:endParaRPr lang="el-GR" sz="1200" dirty="0">
              <a:solidFill>
                <a:srgbClr val="3F4652"/>
              </a:solidFill>
              <a:latin typeface="Century Gothic" panose="020B0502020202020204" pitchFamily="34" charset="0"/>
            </a:endParaRPr>
          </a:p>
        </p:txBody>
      </p:sp>
      <p:pic>
        <p:nvPicPr>
          <p:cNvPr id="14" name="Imagem 13">
            <a:extLst>
              <a:ext uri="{FF2B5EF4-FFF2-40B4-BE49-F238E27FC236}">
                <a16:creationId xmlns:a16="http://schemas.microsoft.com/office/drawing/2014/main" id="{6F1ED65D-DB56-4D8E-B927-84DBCFA9125A}"/>
              </a:ext>
            </a:extLst>
          </p:cNvPr>
          <p:cNvPicPr/>
          <p:nvPr/>
        </p:nvPicPr>
        <p:blipFill>
          <a:blip r:embed="rId9" cstate="screen">
            <a:extLst>
              <a:ext uri="{28A0092B-C50C-407E-A947-70E740481C1C}">
                <a14:useLocalDpi xmlns:a14="http://schemas.microsoft.com/office/drawing/2010/main"/>
              </a:ext>
            </a:extLst>
          </a:blip>
          <a:stretch>
            <a:fillRect/>
          </a:stretch>
        </p:blipFill>
        <p:spPr>
          <a:xfrm>
            <a:off x="1369502" y="2544313"/>
            <a:ext cx="4115363" cy="2697163"/>
          </a:xfrm>
          <a:prstGeom prst="rect">
            <a:avLst/>
          </a:prstGeom>
        </p:spPr>
      </p:pic>
    </p:spTree>
    <p:extLst>
      <p:ext uri="{BB962C8B-B14F-4D97-AF65-F5344CB8AC3E}">
        <p14:creationId xmlns:p14="http://schemas.microsoft.com/office/powerpoint/2010/main" val="9420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b="1" dirty="0">
                <a:solidFill>
                  <a:schemeClr val="tx1">
                    <a:lumMod val="65000"/>
                    <a:lumOff val="35000"/>
                  </a:schemeClr>
                </a:solidFill>
                <a:latin typeface="Century Gothic"/>
                <a:cs typeface="Century Gothic"/>
              </a:rPr>
              <a:t>Responsibility</a:t>
            </a:r>
            <a:endParaRPr lang="en-US" sz="2800" b="1"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2796747"/>
            <a:ext cx="6237215" cy="4537431"/>
          </a:xfrm>
        </p:spPr>
        <p:txBody>
          <a:bodyPr>
            <a:normAutofit/>
          </a:bodyPr>
          <a:lstStyle/>
          <a:p>
            <a:r>
              <a:rPr lang="en-GB" sz="2400" dirty="0">
                <a:solidFill>
                  <a:schemeClr val="tx1">
                    <a:lumMod val="65000"/>
                    <a:lumOff val="35000"/>
                  </a:schemeClr>
                </a:solidFill>
                <a:latin typeface="Century Gothic"/>
                <a:cs typeface="Century Gothic"/>
              </a:rPr>
              <a:t>Which are the principles to know if we are taking responsibility for our life? </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7" name="Seta: Para a Direita 6">
            <a:extLst>
              <a:ext uri="{FF2B5EF4-FFF2-40B4-BE49-F238E27FC236}">
                <a16:creationId xmlns:a16="http://schemas.microsoft.com/office/drawing/2014/main" id="{EC4A3752-FDDB-49EA-B6E4-13FDF2D5C035}"/>
              </a:ext>
            </a:extLst>
          </p:cNvPr>
          <p:cNvSpPr/>
          <p:nvPr/>
        </p:nvSpPr>
        <p:spPr>
          <a:xfrm>
            <a:off x="5793162" y="5488161"/>
            <a:ext cx="604007" cy="464822"/>
          </a:xfrm>
          <a:prstGeom prst="rightArrow">
            <a:avLst/>
          </a:prstGeom>
          <a:solidFill>
            <a:srgbClr val="779D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5063364"/>
      </p:ext>
    </p:extLst>
  </p:cSld>
  <p:clrMapOvr>
    <a:masterClrMapping/>
  </p:clrMapOvr>
</p:sld>
</file>

<file path=ppt/theme/theme1.xml><?xml version="1.0" encoding="utf-8"?>
<a:theme xmlns:a="http://schemas.openxmlformats.org/drawingml/2006/main" name="JIMINY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JIMINY_PPT_TEMPLATE</Template>
  <TotalTime>574</TotalTime>
  <Words>2226</Words>
  <Application>Microsoft Office PowerPoint</Application>
  <PresentationFormat>Apresentação no Ecrã (4:3)</PresentationFormat>
  <Paragraphs>213</Paragraphs>
  <Slides>29</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29</vt:i4>
      </vt:variant>
    </vt:vector>
  </HeadingPairs>
  <TitlesOfParts>
    <vt:vector size="35" baseType="lpstr">
      <vt:lpstr>Arial</vt:lpstr>
      <vt:lpstr>Calibri</vt:lpstr>
      <vt:lpstr>Century Gothic</vt:lpstr>
      <vt:lpstr>Kinfolk Pro Rough</vt:lpstr>
      <vt:lpstr>Symbol</vt:lpstr>
      <vt:lpstr>JIMINY_PPT_TEMPLATE</vt:lpstr>
      <vt:lpstr>Module 3 ENTREPRENEURSHIP LIFESTYLE</vt:lpstr>
      <vt:lpstr>Training outline</vt:lpstr>
      <vt:lpstr>Icebreaker!</vt:lpstr>
      <vt:lpstr>Learning objectives</vt:lpstr>
      <vt:lpstr>Expected competencies to be attained during the training</vt:lpstr>
      <vt:lpstr>Apresentação do PowerPoint</vt:lpstr>
      <vt:lpstr>Soft skills</vt:lpstr>
      <vt:lpstr>Responsibility</vt:lpstr>
      <vt:lpstr>Responsibility</vt:lpstr>
      <vt:lpstr>Responsibility</vt:lpstr>
      <vt:lpstr>Responsibility</vt:lpstr>
      <vt:lpstr>Resilience</vt:lpstr>
      <vt:lpstr>Resilience</vt:lpstr>
      <vt:lpstr>Resilience</vt:lpstr>
      <vt:lpstr>Dreams and skills</vt:lpstr>
      <vt:lpstr>Dreams</vt:lpstr>
      <vt:lpstr>Creative thinking and pragmatism</vt:lpstr>
      <vt:lpstr>Creative thinking and pragmatism</vt:lpstr>
      <vt:lpstr>Creative thinking and pragmatism</vt:lpstr>
      <vt:lpstr>Self-analysis and strategic planning</vt:lpstr>
      <vt:lpstr>Self-analysis and strategic planning</vt:lpstr>
      <vt:lpstr>Goals’ setting</vt:lpstr>
      <vt:lpstr>Goals’ setting</vt:lpstr>
      <vt:lpstr>Goals’ setting</vt:lpstr>
      <vt:lpstr>Goals’ setting</vt:lpstr>
      <vt:lpstr>Apresentação do PowerPoint</vt:lpstr>
      <vt:lpstr>Apresentação do PowerPoint</vt:lpstr>
      <vt:lpstr>Further reading and further development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Nunes</dc:creator>
  <cp:lastModifiedBy>Vasco Gaião</cp:lastModifiedBy>
  <cp:revision>43</cp:revision>
  <dcterms:created xsi:type="dcterms:W3CDTF">2019-11-21T09:42:05Z</dcterms:created>
  <dcterms:modified xsi:type="dcterms:W3CDTF">2021-05-11T15:50:41Z</dcterms:modified>
</cp:coreProperties>
</file>